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7"/>
  </p:notesMasterIdLst>
  <p:sldIdLst>
    <p:sldId id="256" r:id="rId2"/>
    <p:sldId id="258" r:id="rId3"/>
    <p:sldId id="264" r:id="rId4"/>
    <p:sldId id="259" r:id="rId5"/>
    <p:sldId id="339" r:id="rId6"/>
    <p:sldId id="385" r:id="rId7"/>
    <p:sldId id="381" r:id="rId8"/>
    <p:sldId id="342" r:id="rId9"/>
    <p:sldId id="349" r:id="rId10"/>
    <p:sldId id="361" r:id="rId11"/>
    <p:sldId id="382" r:id="rId12"/>
    <p:sldId id="341" r:id="rId13"/>
    <p:sldId id="343" r:id="rId14"/>
    <p:sldId id="340" r:id="rId15"/>
    <p:sldId id="344" r:id="rId16"/>
    <p:sldId id="351" r:id="rId17"/>
    <p:sldId id="345" r:id="rId18"/>
    <p:sldId id="346" r:id="rId19"/>
    <p:sldId id="383" r:id="rId20"/>
    <p:sldId id="352" r:id="rId21"/>
    <p:sldId id="362" r:id="rId22"/>
    <p:sldId id="363" r:id="rId23"/>
    <p:sldId id="368" r:id="rId24"/>
    <p:sldId id="369" r:id="rId25"/>
    <p:sldId id="348" r:id="rId26"/>
    <p:sldId id="364" r:id="rId27"/>
    <p:sldId id="370" r:id="rId28"/>
    <p:sldId id="371" r:id="rId29"/>
    <p:sldId id="375" r:id="rId30"/>
    <p:sldId id="376" r:id="rId31"/>
    <p:sldId id="377" r:id="rId32"/>
    <p:sldId id="378" r:id="rId33"/>
    <p:sldId id="379" r:id="rId34"/>
    <p:sldId id="380" r:id="rId35"/>
    <p:sldId id="365" r:id="rId36"/>
    <p:sldId id="366" r:id="rId37"/>
    <p:sldId id="367" r:id="rId38"/>
    <p:sldId id="384" r:id="rId39"/>
    <p:sldId id="350" r:id="rId40"/>
    <p:sldId id="372" r:id="rId41"/>
    <p:sldId id="373" r:id="rId42"/>
    <p:sldId id="374" r:id="rId43"/>
    <p:sldId id="354" r:id="rId44"/>
    <p:sldId id="355" r:id="rId45"/>
    <p:sldId id="274" r:id="rId46"/>
  </p:sldIdLst>
  <p:sldSz cx="9144000" cy="5143500" type="screen16x9"/>
  <p:notesSz cx="6858000" cy="9144000"/>
  <p:embeddedFontLst>
    <p:embeddedFont>
      <p:font typeface="Lora" pitchFamily="2" charset="0"/>
      <p:regular r:id="rId48"/>
      <p:bold r:id="rId49"/>
      <p:italic r:id="rId50"/>
      <p:boldItalic r:id="rId51"/>
    </p:embeddedFont>
    <p:embeddedFont>
      <p:font typeface="Quattrocento Sans" panose="020B0502050000020003"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Einleitung" id="{0849825C-BCA6-4054-B58E-D7971065E6AB}">
          <p14:sldIdLst>
            <p14:sldId id="256"/>
            <p14:sldId id="258"/>
            <p14:sldId id="264"/>
          </p14:sldIdLst>
        </p14:section>
        <p14:section name="Architektur" id="{6FAEA84A-BEA8-4B2A-AC47-B60C7982D5B2}">
          <p14:sldIdLst>
            <p14:sldId id="259"/>
            <p14:sldId id="339"/>
            <p14:sldId id="385"/>
          </p14:sldIdLst>
        </p14:section>
        <p14:section name="Cell Manager" id="{EEFFEABE-8F99-4437-9599-47A7C71DC66D}">
          <p14:sldIdLst>
            <p14:sldId id="381"/>
            <p14:sldId id="342"/>
            <p14:sldId id="349"/>
            <p14:sldId id="361"/>
          </p14:sldIdLst>
        </p14:section>
        <p14:section name="Datenquellen" id="{6A4A748B-0AFF-4F76-9F8B-BB23D3A855DF}">
          <p14:sldIdLst>
            <p14:sldId id="382"/>
            <p14:sldId id="341"/>
            <p14:sldId id="343"/>
            <p14:sldId id="340"/>
            <p14:sldId id="344"/>
            <p14:sldId id="351"/>
            <p14:sldId id="345"/>
            <p14:sldId id="346"/>
          </p14:sldIdLst>
        </p14:section>
        <p14:section name="Datenziele" id="{0098DCE6-E68E-4DEC-9403-FAB46DCC8575}">
          <p14:sldIdLst>
            <p14:sldId id="383"/>
            <p14:sldId id="352"/>
            <p14:sldId id="362"/>
            <p14:sldId id="363"/>
            <p14:sldId id="368"/>
            <p14:sldId id="369"/>
            <p14:sldId id="348"/>
            <p14:sldId id="364"/>
            <p14:sldId id="370"/>
            <p14:sldId id="371"/>
            <p14:sldId id="375"/>
            <p14:sldId id="376"/>
            <p14:sldId id="377"/>
            <p14:sldId id="378"/>
            <p14:sldId id="379"/>
            <p14:sldId id="380"/>
            <p14:sldId id="365"/>
            <p14:sldId id="366"/>
            <p14:sldId id="367"/>
          </p14:sldIdLst>
        </p14:section>
        <p14:section name="Kommunikation" id="{B28DE8C9-9716-477A-BF05-D9D1F1E2A8B6}">
          <p14:sldIdLst>
            <p14:sldId id="384"/>
            <p14:sldId id="350"/>
            <p14:sldId id="372"/>
            <p14:sldId id="373"/>
            <p14:sldId id="374"/>
            <p14:sldId id="354"/>
          </p14:sldIdLst>
        </p14:section>
        <p14:section name="Szenarien aus der Sicht des Admins" id="{3616D6D7-B30E-4051-A838-2382FD97D34B}">
          <p14:sldIdLst>
            <p14:sldId id="35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46826-9CC2-4616-AB29-780D53A57FEB}" v="2" dt="2024-03-14T09:51:26.806"/>
  </p1510:revLst>
</p1510:revInfo>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34" autoAdjust="0"/>
  </p:normalViewPr>
  <p:slideViewPr>
    <p:cSldViewPr snapToGrid="0">
      <p:cViewPr varScale="1">
        <p:scale>
          <a:sx n="110" d="100"/>
          <a:sy n="110" d="100"/>
        </p:scale>
        <p:origin x="67"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Funke" userId="adf325b3-d1af-4abb-b91f-e6070a3a7ae4" providerId="ADAL" clId="{299000AE-2B96-403E-8740-E2BCDEC35B3C}"/>
    <pc:docChg chg="undo custSel addSld delSld modSld sldOrd modSection">
      <pc:chgData name="Michael Funke" userId="adf325b3-d1af-4abb-b91f-e6070a3a7ae4" providerId="ADAL" clId="{299000AE-2B96-403E-8740-E2BCDEC35B3C}" dt="2023-12-08T15:22:14.060" v="2432" actId="255"/>
      <pc:docMkLst>
        <pc:docMk/>
      </pc:docMkLst>
      <pc:sldChg chg="modSp mod">
        <pc:chgData name="Michael Funke" userId="adf325b3-d1af-4abb-b91f-e6070a3a7ae4" providerId="ADAL" clId="{299000AE-2B96-403E-8740-E2BCDEC35B3C}" dt="2023-12-08T13:52:35.612" v="743" actId="20577"/>
        <pc:sldMkLst>
          <pc:docMk/>
          <pc:sldMk cId="1020299642" sldId="345"/>
        </pc:sldMkLst>
        <pc:spChg chg="mod">
          <ac:chgData name="Michael Funke" userId="adf325b3-d1af-4abb-b91f-e6070a3a7ae4" providerId="ADAL" clId="{299000AE-2B96-403E-8740-E2BCDEC35B3C}" dt="2023-12-08T13:52:35.612" v="743" actId="20577"/>
          <ac:spMkLst>
            <pc:docMk/>
            <pc:sldMk cId="1020299642" sldId="345"/>
            <ac:spMk id="125" creationId="{00000000-0000-0000-0000-000000000000}"/>
          </ac:spMkLst>
        </pc:spChg>
      </pc:sldChg>
      <pc:sldChg chg="modSp mod">
        <pc:chgData name="Michael Funke" userId="adf325b3-d1af-4abb-b91f-e6070a3a7ae4" providerId="ADAL" clId="{299000AE-2B96-403E-8740-E2BCDEC35B3C}" dt="2023-12-08T13:54:22.900" v="785" actId="20577"/>
        <pc:sldMkLst>
          <pc:docMk/>
          <pc:sldMk cId="3044287266" sldId="346"/>
        </pc:sldMkLst>
        <pc:spChg chg="mod">
          <ac:chgData name="Michael Funke" userId="adf325b3-d1af-4abb-b91f-e6070a3a7ae4" providerId="ADAL" clId="{299000AE-2B96-403E-8740-E2BCDEC35B3C}" dt="2023-12-08T13:54:22.900" v="785" actId="20577"/>
          <ac:spMkLst>
            <pc:docMk/>
            <pc:sldMk cId="3044287266" sldId="346"/>
            <ac:spMk id="125" creationId="{00000000-0000-0000-0000-000000000000}"/>
          </ac:spMkLst>
        </pc:spChg>
      </pc:sldChg>
      <pc:sldChg chg="modSp mod">
        <pc:chgData name="Michael Funke" userId="adf325b3-d1af-4abb-b91f-e6070a3a7ae4" providerId="ADAL" clId="{299000AE-2B96-403E-8740-E2BCDEC35B3C}" dt="2023-12-08T13:48:40.928" v="719" actId="790"/>
        <pc:sldMkLst>
          <pc:docMk/>
          <pc:sldMk cId="4076539783" sldId="349"/>
        </pc:sldMkLst>
        <pc:spChg chg="mod">
          <ac:chgData name="Michael Funke" userId="adf325b3-d1af-4abb-b91f-e6070a3a7ae4" providerId="ADAL" clId="{299000AE-2B96-403E-8740-E2BCDEC35B3C}" dt="2023-12-08T13:48:40.928" v="719" actId="790"/>
          <ac:spMkLst>
            <pc:docMk/>
            <pc:sldMk cId="4076539783" sldId="349"/>
            <ac:spMk id="125" creationId="{00000000-0000-0000-0000-000000000000}"/>
          </ac:spMkLst>
        </pc:spChg>
      </pc:sldChg>
      <pc:sldChg chg="modSp mod ord">
        <pc:chgData name="Michael Funke" userId="adf325b3-d1af-4abb-b91f-e6070a3a7ae4" providerId="ADAL" clId="{299000AE-2B96-403E-8740-E2BCDEC35B3C}" dt="2023-12-08T14:05:08.434" v="900" actId="20577"/>
        <pc:sldMkLst>
          <pc:docMk/>
          <pc:sldMk cId="870610375" sldId="350"/>
        </pc:sldMkLst>
        <pc:spChg chg="mod">
          <ac:chgData name="Michael Funke" userId="adf325b3-d1af-4abb-b91f-e6070a3a7ae4" providerId="ADAL" clId="{299000AE-2B96-403E-8740-E2BCDEC35B3C}" dt="2023-12-08T14:05:08.434" v="900" actId="20577"/>
          <ac:spMkLst>
            <pc:docMk/>
            <pc:sldMk cId="870610375" sldId="350"/>
            <ac:spMk id="124" creationId="{00000000-0000-0000-0000-000000000000}"/>
          </ac:spMkLst>
        </pc:spChg>
      </pc:sldChg>
      <pc:sldChg chg="modSp mod">
        <pc:chgData name="Michael Funke" userId="adf325b3-d1af-4abb-b91f-e6070a3a7ae4" providerId="ADAL" clId="{299000AE-2B96-403E-8740-E2BCDEC35B3C}" dt="2023-12-08T13:51:28.766" v="730" actId="20577"/>
        <pc:sldMkLst>
          <pc:docMk/>
          <pc:sldMk cId="2330318582" sldId="351"/>
        </pc:sldMkLst>
        <pc:spChg chg="mod">
          <ac:chgData name="Michael Funke" userId="adf325b3-d1af-4abb-b91f-e6070a3a7ae4" providerId="ADAL" clId="{299000AE-2B96-403E-8740-E2BCDEC35B3C}" dt="2023-12-08T13:51:28.766" v="730" actId="20577"/>
          <ac:spMkLst>
            <pc:docMk/>
            <pc:sldMk cId="2330318582" sldId="351"/>
            <ac:spMk id="125" creationId="{00000000-0000-0000-0000-000000000000}"/>
          </ac:spMkLst>
        </pc:spChg>
      </pc:sldChg>
      <pc:sldChg chg="del">
        <pc:chgData name="Michael Funke" userId="adf325b3-d1af-4abb-b91f-e6070a3a7ae4" providerId="ADAL" clId="{299000AE-2B96-403E-8740-E2BCDEC35B3C}" dt="2023-12-08T14:56:02.563" v="1878" actId="47"/>
        <pc:sldMkLst>
          <pc:docMk/>
          <pc:sldMk cId="252975623" sldId="353"/>
        </pc:sldMkLst>
      </pc:sldChg>
      <pc:sldChg chg="modSp mod">
        <pc:chgData name="Michael Funke" userId="adf325b3-d1af-4abb-b91f-e6070a3a7ae4" providerId="ADAL" clId="{299000AE-2B96-403E-8740-E2BCDEC35B3C}" dt="2023-12-08T15:17:13.869" v="2425" actId="1076"/>
        <pc:sldMkLst>
          <pc:docMk/>
          <pc:sldMk cId="4255499286" sldId="354"/>
        </pc:sldMkLst>
        <pc:spChg chg="mod">
          <ac:chgData name="Michael Funke" userId="adf325b3-d1af-4abb-b91f-e6070a3a7ae4" providerId="ADAL" clId="{299000AE-2B96-403E-8740-E2BCDEC35B3C}" dt="2023-12-08T14:56:16.846" v="1894" actId="20577"/>
          <ac:spMkLst>
            <pc:docMk/>
            <pc:sldMk cId="4255499286" sldId="354"/>
            <ac:spMk id="124" creationId="{00000000-0000-0000-0000-000000000000}"/>
          </ac:spMkLst>
        </pc:spChg>
        <pc:spChg chg="mod">
          <ac:chgData name="Michael Funke" userId="adf325b3-d1af-4abb-b91f-e6070a3a7ae4" providerId="ADAL" clId="{299000AE-2B96-403E-8740-E2BCDEC35B3C}" dt="2023-12-08T15:17:13.869" v="2425" actId="1076"/>
          <ac:spMkLst>
            <pc:docMk/>
            <pc:sldMk cId="4255499286" sldId="354"/>
            <ac:spMk id="125" creationId="{00000000-0000-0000-0000-000000000000}"/>
          </ac:spMkLst>
        </pc:spChg>
      </pc:sldChg>
      <pc:sldChg chg="modSp mod">
        <pc:chgData name="Michael Funke" userId="adf325b3-d1af-4abb-b91f-e6070a3a7ae4" providerId="ADAL" clId="{299000AE-2B96-403E-8740-E2BCDEC35B3C}" dt="2023-12-08T15:19:57.218" v="2431" actId="20577"/>
        <pc:sldMkLst>
          <pc:docMk/>
          <pc:sldMk cId="3246021136" sldId="355"/>
        </pc:sldMkLst>
        <pc:spChg chg="mod">
          <ac:chgData name="Michael Funke" userId="adf325b3-d1af-4abb-b91f-e6070a3a7ae4" providerId="ADAL" clId="{299000AE-2B96-403E-8740-E2BCDEC35B3C}" dt="2023-12-08T15:19:57.218" v="2431" actId="20577"/>
          <ac:spMkLst>
            <pc:docMk/>
            <pc:sldMk cId="3246021136" sldId="355"/>
            <ac:spMk id="125" creationId="{00000000-0000-0000-0000-000000000000}"/>
          </ac:spMkLst>
        </pc:spChg>
      </pc:sldChg>
      <pc:sldChg chg="modSp mod">
        <pc:chgData name="Michael Funke" userId="adf325b3-d1af-4abb-b91f-e6070a3a7ae4" providerId="ADAL" clId="{299000AE-2B96-403E-8740-E2BCDEC35B3C}" dt="2023-12-08T13:19:50.394" v="718" actId="20577"/>
        <pc:sldMkLst>
          <pc:docMk/>
          <pc:sldMk cId="3342856653" sldId="361"/>
        </pc:sldMkLst>
        <pc:spChg chg="mod">
          <ac:chgData name="Michael Funke" userId="adf325b3-d1af-4abb-b91f-e6070a3a7ae4" providerId="ADAL" clId="{299000AE-2B96-403E-8740-E2BCDEC35B3C}" dt="2023-12-08T12:57:45.819" v="130" actId="20577"/>
          <ac:spMkLst>
            <pc:docMk/>
            <pc:sldMk cId="3342856653" sldId="361"/>
            <ac:spMk id="124" creationId="{00000000-0000-0000-0000-000000000000}"/>
          </ac:spMkLst>
        </pc:spChg>
        <pc:spChg chg="mod">
          <ac:chgData name="Michael Funke" userId="adf325b3-d1af-4abb-b91f-e6070a3a7ae4" providerId="ADAL" clId="{299000AE-2B96-403E-8740-E2BCDEC35B3C}" dt="2023-12-08T13:19:50.394" v="718" actId="20577"/>
          <ac:spMkLst>
            <pc:docMk/>
            <pc:sldMk cId="3342856653" sldId="361"/>
            <ac:spMk id="125" creationId="{00000000-0000-0000-0000-000000000000}"/>
          </ac:spMkLst>
        </pc:spChg>
      </pc:sldChg>
      <pc:sldChg chg="modSp mod">
        <pc:chgData name="Michael Funke" userId="adf325b3-d1af-4abb-b91f-e6070a3a7ae4" providerId="ADAL" clId="{299000AE-2B96-403E-8740-E2BCDEC35B3C}" dt="2023-12-08T13:59:59.439" v="818" actId="20577"/>
        <pc:sldMkLst>
          <pc:docMk/>
          <pc:sldMk cId="4101758957" sldId="365"/>
        </pc:sldMkLst>
        <pc:spChg chg="mod">
          <ac:chgData name="Michael Funke" userId="adf325b3-d1af-4abb-b91f-e6070a3a7ae4" providerId="ADAL" clId="{299000AE-2B96-403E-8740-E2BCDEC35B3C}" dt="2023-12-08T13:59:59.439" v="818" actId="20577"/>
          <ac:spMkLst>
            <pc:docMk/>
            <pc:sldMk cId="4101758957" sldId="365"/>
            <ac:spMk id="125" creationId="{00000000-0000-0000-0000-000000000000}"/>
          </ac:spMkLst>
        </pc:spChg>
      </pc:sldChg>
      <pc:sldChg chg="modSp mod">
        <pc:chgData name="Michael Funke" userId="adf325b3-d1af-4abb-b91f-e6070a3a7ae4" providerId="ADAL" clId="{299000AE-2B96-403E-8740-E2BCDEC35B3C}" dt="2023-12-08T14:03:34.254" v="870" actId="20577"/>
        <pc:sldMkLst>
          <pc:docMk/>
          <pc:sldMk cId="3234431723" sldId="367"/>
        </pc:sldMkLst>
        <pc:spChg chg="mod">
          <ac:chgData name="Michael Funke" userId="adf325b3-d1af-4abb-b91f-e6070a3a7ae4" providerId="ADAL" clId="{299000AE-2B96-403E-8740-E2BCDEC35B3C}" dt="2023-12-08T14:03:34.254" v="870" actId="20577"/>
          <ac:spMkLst>
            <pc:docMk/>
            <pc:sldMk cId="3234431723" sldId="367"/>
            <ac:spMk id="8" creationId="{C31C3F75-AC1F-75D2-B0BE-B2F7A95419D0}"/>
          </ac:spMkLst>
        </pc:spChg>
      </pc:sldChg>
      <pc:sldChg chg="modSp mod">
        <pc:chgData name="Michael Funke" userId="adf325b3-d1af-4abb-b91f-e6070a3a7ae4" providerId="ADAL" clId="{299000AE-2B96-403E-8740-E2BCDEC35B3C}" dt="2023-12-08T13:56:53.179" v="814" actId="20577"/>
        <pc:sldMkLst>
          <pc:docMk/>
          <pc:sldMk cId="1508253733" sldId="368"/>
        </pc:sldMkLst>
        <pc:spChg chg="mod">
          <ac:chgData name="Michael Funke" userId="adf325b3-d1af-4abb-b91f-e6070a3a7ae4" providerId="ADAL" clId="{299000AE-2B96-403E-8740-E2BCDEC35B3C}" dt="2023-12-08T13:56:53.179" v="814" actId="20577"/>
          <ac:spMkLst>
            <pc:docMk/>
            <pc:sldMk cId="1508253733" sldId="368"/>
            <ac:spMk id="125" creationId="{00000000-0000-0000-0000-000000000000}"/>
          </ac:spMkLst>
        </pc:spChg>
      </pc:sldChg>
      <pc:sldChg chg="modSp mod">
        <pc:chgData name="Michael Funke" userId="adf325b3-d1af-4abb-b91f-e6070a3a7ae4" providerId="ADAL" clId="{299000AE-2B96-403E-8740-E2BCDEC35B3C}" dt="2023-12-08T15:22:14.060" v="2432" actId="255"/>
        <pc:sldMkLst>
          <pc:docMk/>
          <pc:sldMk cId="2416317816" sldId="369"/>
        </pc:sldMkLst>
        <pc:spChg chg="mod">
          <ac:chgData name="Michael Funke" userId="adf325b3-d1af-4abb-b91f-e6070a3a7ae4" providerId="ADAL" clId="{299000AE-2B96-403E-8740-E2BCDEC35B3C}" dt="2023-12-08T15:22:14.060" v="2432" actId="255"/>
          <ac:spMkLst>
            <pc:docMk/>
            <pc:sldMk cId="2416317816" sldId="369"/>
            <ac:spMk id="125" creationId="{00000000-0000-0000-0000-000000000000}"/>
          </ac:spMkLst>
        </pc:spChg>
      </pc:sldChg>
      <pc:sldChg chg="modSp add mod">
        <pc:chgData name="Michael Funke" userId="adf325b3-d1af-4abb-b91f-e6070a3a7ae4" providerId="ADAL" clId="{299000AE-2B96-403E-8740-E2BCDEC35B3C}" dt="2023-12-08T14:26:57.192" v="1528" actId="6549"/>
        <pc:sldMkLst>
          <pc:docMk/>
          <pc:sldMk cId="1886425747" sldId="372"/>
        </pc:sldMkLst>
        <pc:spChg chg="mod">
          <ac:chgData name="Michael Funke" userId="adf325b3-d1af-4abb-b91f-e6070a3a7ae4" providerId="ADAL" clId="{299000AE-2B96-403E-8740-E2BCDEC35B3C}" dt="2023-12-08T14:26:57.192" v="1528" actId="6549"/>
          <ac:spMkLst>
            <pc:docMk/>
            <pc:sldMk cId="1886425747" sldId="372"/>
            <ac:spMk id="125" creationId="{00000000-0000-0000-0000-000000000000}"/>
          </ac:spMkLst>
        </pc:spChg>
      </pc:sldChg>
      <pc:sldChg chg="modSp add mod">
        <pc:chgData name="Michael Funke" userId="adf325b3-d1af-4abb-b91f-e6070a3a7ae4" providerId="ADAL" clId="{299000AE-2B96-403E-8740-E2BCDEC35B3C}" dt="2023-12-08T14:20:16.213" v="1310" actId="20577"/>
        <pc:sldMkLst>
          <pc:docMk/>
          <pc:sldMk cId="1348465768" sldId="373"/>
        </pc:sldMkLst>
        <pc:spChg chg="mod">
          <ac:chgData name="Michael Funke" userId="adf325b3-d1af-4abb-b91f-e6070a3a7ae4" providerId="ADAL" clId="{299000AE-2B96-403E-8740-E2BCDEC35B3C}" dt="2023-12-08T14:20:16.213" v="1310" actId="20577"/>
          <ac:spMkLst>
            <pc:docMk/>
            <pc:sldMk cId="1348465768" sldId="373"/>
            <ac:spMk id="125" creationId="{00000000-0000-0000-0000-000000000000}"/>
          </ac:spMkLst>
        </pc:spChg>
      </pc:sldChg>
      <pc:sldChg chg="modSp add mod">
        <pc:chgData name="Michael Funke" userId="adf325b3-d1af-4abb-b91f-e6070a3a7ae4" providerId="ADAL" clId="{299000AE-2B96-403E-8740-E2BCDEC35B3C}" dt="2023-12-08T14:43:22.994" v="1877" actId="207"/>
        <pc:sldMkLst>
          <pc:docMk/>
          <pc:sldMk cId="1776404217" sldId="374"/>
        </pc:sldMkLst>
        <pc:spChg chg="mod">
          <ac:chgData name="Michael Funke" userId="adf325b3-d1af-4abb-b91f-e6070a3a7ae4" providerId="ADAL" clId="{299000AE-2B96-403E-8740-E2BCDEC35B3C}" dt="2023-12-08T14:43:22.994" v="1877" actId="207"/>
          <ac:spMkLst>
            <pc:docMk/>
            <pc:sldMk cId="1776404217" sldId="374"/>
            <ac:spMk id="125" creationId="{00000000-0000-0000-0000-000000000000}"/>
          </ac:spMkLst>
        </pc:spChg>
      </pc:sldChg>
    </pc:docChg>
  </pc:docChgLst>
  <pc:docChgLst>
    <pc:chgData name="Michael Funke" userId="adf325b3-d1af-4abb-b91f-e6070a3a7ae4" providerId="ADAL" clId="{7174FE6D-DEEC-4B15-8A5D-15EFB3407E3D}"/>
    <pc:docChg chg="undo custSel modSld">
      <pc:chgData name="Michael Funke" userId="adf325b3-d1af-4abb-b91f-e6070a3a7ae4" providerId="ADAL" clId="{7174FE6D-DEEC-4B15-8A5D-15EFB3407E3D}" dt="2023-12-11T12:13:37.106" v="385" actId="20577"/>
      <pc:docMkLst>
        <pc:docMk/>
      </pc:docMkLst>
      <pc:sldChg chg="modSp mod">
        <pc:chgData name="Michael Funke" userId="adf325b3-d1af-4abb-b91f-e6070a3a7ae4" providerId="ADAL" clId="{7174FE6D-DEEC-4B15-8A5D-15EFB3407E3D}" dt="2023-12-11T12:11:03.439" v="338" actId="14100"/>
        <pc:sldMkLst>
          <pc:docMk/>
          <pc:sldMk cId="480353066" sldId="341"/>
        </pc:sldMkLst>
        <pc:spChg chg="mod">
          <ac:chgData name="Michael Funke" userId="adf325b3-d1af-4abb-b91f-e6070a3a7ae4" providerId="ADAL" clId="{7174FE6D-DEEC-4B15-8A5D-15EFB3407E3D}" dt="2023-12-11T12:11:03.439" v="338" actId="14100"/>
          <ac:spMkLst>
            <pc:docMk/>
            <pc:sldMk cId="480353066" sldId="341"/>
            <ac:spMk id="125" creationId="{00000000-0000-0000-0000-000000000000}"/>
          </ac:spMkLst>
        </pc:spChg>
      </pc:sldChg>
      <pc:sldChg chg="modSp mod">
        <pc:chgData name="Michael Funke" userId="adf325b3-d1af-4abb-b91f-e6070a3a7ae4" providerId="ADAL" clId="{7174FE6D-DEEC-4B15-8A5D-15EFB3407E3D}" dt="2023-12-11T12:05:22.567" v="137" actId="20577"/>
        <pc:sldMkLst>
          <pc:docMk/>
          <pc:sldMk cId="870610375" sldId="350"/>
        </pc:sldMkLst>
        <pc:spChg chg="mod">
          <ac:chgData name="Michael Funke" userId="adf325b3-d1af-4abb-b91f-e6070a3a7ae4" providerId="ADAL" clId="{7174FE6D-DEEC-4B15-8A5D-15EFB3407E3D}" dt="2023-12-11T12:05:22.567" v="137" actId="20577"/>
          <ac:spMkLst>
            <pc:docMk/>
            <pc:sldMk cId="870610375" sldId="350"/>
            <ac:spMk id="125" creationId="{00000000-0000-0000-0000-000000000000}"/>
          </ac:spMkLst>
        </pc:spChg>
      </pc:sldChg>
      <pc:sldChg chg="modSp mod">
        <pc:chgData name="Michael Funke" userId="adf325b3-d1af-4abb-b91f-e6070a3a7ae4" providerId="ADAL" clId="{7174FE6D-DEEC-4B15-8A5D-15EFB3407E3D}" dt="2023-12-11T12:10:17.084" v="333" actId="20577"/>
        <pc:sldMkLst>
          <pc:docMk/>
          <pc:sldMk cId="4255499286" sldId="354"/>
        </pc:sldMkLst>
        <pc:spChg chg="mod">
          <ac:chgData name="Michael Funke" userId="adf325b3-d1af-4abb-b91f-e6070a3a7ae4" providerId="ADAL" clId="{7174FE6D-DEEC-4B15-8A5D-15EFB3407E3D}" dt="2023-12-11T12:10:17.084" v="333" actId="20577"/>
          <ac:spMkLst>
            <pc:docMk/>
            <pc:sldMk cId="4255499286" sldId="354"/>
            <ac:spMk id="124" creationId="{00000000-0000-0000-0000-000000000000}"/>
          </ac:spMkLst>
        </pc:spChg>
      </pc:sldChg>
      <pc:sldChg chg="modSp mod modNotesTx">
        <pc:chgData name="Michael Funke" userId="adf325b3-d1af-4abb-b91f-e6070a3a7ae4" providerId="ADAL" clId="{7174FE6D-DEEC-4B15-8A5D-15EFB3407E3D}" dt="2023-12-11T11:59:48.790" v="130" actId="20577"/>
        <pc:sldMkLst>
          <pc:docMk/>
          <pc:sldMk cId="1672218735" sldId="362"/>
        </pc:sldMkLst>
        <pc:spChg chg="mod">
          <ac:chgData name="Michael Funke" userId="adf325b3-d1af-4abb-b91f-e6070a3a7ae4" providerId="ADAL" clId="{7174FE6D-DEEC-4B15-8A5D-15EFB3407E3D}" dt="2023-12-11T11:50:37.498" v="74" actId="20577"/>
          <ac:spMkLst>
            <pc:docMk/>
            <pc:sldMk cId="1672218735" sldId="362"/>
            <ac:spMk id="125" creationId="{00000000-0000-0000-0000-000000000000}"/>
          </ac:spMkLst>
        </pc:spChg>
      </pc:sldChg>
      <pc:sldChg chg="modSp mod">
        <pc:chgData name="Michael Funke" userId="adf325b3-d1af-4abb-b91f-e6070a3a7ae4" providerId="ADAL" clId="{7174FE6D-DEEC-4B15-8A5D-15EFB3407E3D}" dt="2023-12-11T12:04:46.305" v="135" actId="20577"/>
        <pc:sldMkLst>
          <pc:docMk/>
          <pc:sldMk cId="3234431723" sldId="367"/>
        </pc:sldMkLst>
        <pc:spChg chg="mod">
          <ac:chgData name="Michael Funke" userId="adf325b3-d1af-4abb-b91f-e6070a3a7ae4" providerId="ADAL" clId="{7174FE6D-DEEC-4B15-8A5D-15EFB3407E3D}" dt="2023-12-11T12:04:46.305" v="135" actId="20577"/>
          <ac:spMkLst>
            <pc:docMk/>
            <pc:sldMk cId="3234431723" sldId="367"/>
            <ac:spMk id="125" creationId="{00000000-0000-0000-0000-000000000000}"/>
          </ac:spMkLst>
        </pc:spChg>
      </pc:sldChg>
      <pc:sldChg chg="modSp mod">
        <pc:chgData name="Michael Funke" userId="adf325b3-d1af-4abb-b91f-e6070a3a7ae4" providerId="ADAL" clId="{7174FE6D-DEEC-4B15-8A5D-15EFB3407E3D}" dt="2023-12-11T12:13:37.106" v="385" actId="20577"/>
        <pc:sldMkLst>
          <pc:docMk/>
          <pc:sldMk cId="1348465768" sldId="373"/>
        </pc:sldMkLst>
        <pc:spChg chg="mod">
          <ac:chgData name="Michael Funke" userId="adf325b3-d1af-4abb-b91f-e6070a3a7ae4" providerId="ADAL" clId="{7174FE6D-DEEC-4B15-8A5D-15EFB3407E3D}" dt="2023-12-11T12:13:37.106" v="385" actId="20577"/>
          <ac:spMkLst>
            <pc:docMk/>
            <pc:sldMk cId="1348465768" sldId="373"/>
            <ac:spMk id="125" creationId="{00000000-0000-0000-0000-000000000000}"/>
          </ac:spMkLst>
        </pc:spChg>
      </pc:sldChg>
      <pc:sldChg chg="modSp mod">
        <pc:chgData name="Michael Funke" userId="adf325b3-d1af-4abb-b91f-e6070a3a7ae4" providerId="ADAL" clId="{7174FE6D-DEEC-4B15-8A5D-15EFB3407E3D}" dt="2023-12-11T12:04:25.111" v="134" actId="20577"/>
        <pc:sldMkLst>
          <pc:docMk/>
          <pc:sldMk cId="3690277665" sldId="375"/>
        </pc:sldMkLst>
        <pc:spChg chg="mod">
          <ac:chgData name="Michael Funke" userId="adf325b3-d1af-4abb-b91f-e6070a3a7ae4" providerId="ADAL" clId="{7174FE6D-DEEC-4B15-8A5D-15EFB3407E3D}" dt="2023-12-11T12:04:25.111" v="134" actId="20577"/>
          <ac:spMkLst>
            <pc:docMk/>
            <pc:sldMk cId="3690277665" sldId="375"/>
            <ac:spMk id="125" creationId="{00000000-0000-0000-0000-000000000000}"/>
          </ac:spMkLst>
        </pc:spChg>
      </pc:sldChg>
    </pc:docChg>
  </pc:docChgLst>
  <pc:docChgLst>
    <pc:chgData name="Michael Funke" userId="adf325b3-d1af-4abb-b91f-e6070a3a7ae4" providerId="ADAL" clId="{9AC9E7CB-B851-44CC-8A4B-3C18E167FFD6}"/>
    <pc:docChg chg="undo custSel addSld modSld sldOrd">
      <pc:chgData name="Michael Funke" userId="adf325b3-d1af-4abb-b91f-e6070a3a7ae4" providerId="ADAL" clId="{9AC9E7CB-B851-44CC-8A4B-3C18E167FFD6}" dt="2023-04-26T15:42:13.726" v="2011" actId="6549"/>
      <pc:docMkLst>
        <pc:docMk/>
      </pc:docMkLst>
      <pc:sldChg chg="modNotesTx">
        <pc:chgData name="Michael Funke" userId="adf325b3-d1af-4abb-b91f-e6070a3a7ae4" providerId="ADAL" clId="{9AC9E7CB-B851-44CC-8A4B-3C18E167FFD6}" dt="2023-04-24T11:22:40.117" v="5" actId="20577"/>
        <pc:sldMkLst>
          <pc:docMk/>
          <pc:sldMk cId="2753463924" sldId="302"/>
        </pc:sldMkLst>
      </pc:sldChg>
      <pc:sldChg chg="addSp modSp mod">
        <pc:chgData name="Michael Funke" userId="adf325b3-d1af-4abb-b91f-e6070a3a7ae4" providerId="ADAL" clId="{9AC9E7CB-B851-44CC-8A4B-3C18E167FFD6}" dt="2023-04-24T11:34:03.674" v="200" actId="113"/>
        <pc:sldMkLst>
          <pc:docMk/>
          <pc:sldMk cId="123529959" sldId="308"/>
        </pc:sldMkLst>
        <pc:spChg chg="mod">
          <ac:chgData name="Michael Funke" userId="adf325b3-d1af-4abb-b91f-e6070a3a7ae4" providerId="ADAL" clId="{9AC9E7CB-B851-44CC-8A4B-3C18E167FFD6}" dt="2023-04-24T11:34:03.674" v="200" actId="113"/>
          <ac:spMkLst>
            <pc:docMk/>
            <pc:sldMk cId="123529959" sldId="308"/>
            <ac:spMk id="125" creationId="{00000000-0000-0000-0000-000000000000}"/>
          </ac:spMkLst>
        </pc:spChg>
        <pc:picChg chg="add mod">
          <ac:chgData name="Michael Funke" userId="adf325b3-d1af-4abb-b91f-e6070a3a7ae4" providerId="ADAL" clId="{9AC9E7CB-B851-44CC-8A4B-3C18E167FFD6}" dt="2023-04-24T11:33:27.856" v="194" actId="1076"/>
          <ac:picMkLst>
            <pc:docMk/>
            <pc:sldMk cId="123529959" sldId="308"/>
            <ac:picMk id="3" creationId="{9D378CC7-0A96-A226-9DE8-B7C4A0695067}"/>
          </ac:picMkLst>
        </pc:picChg>
        <pc:picChg chg="add mod">
          <ac:chgData name="Michael Funke" userId="adf325b3-d1af-4abb-b91f-e6070a3a7ae4" providerId="ADAL" clId="{9AC9E7CB-B851-44CC-8A4B-3C18E167FFD6}" dt="2023-04-24T11:33:40.512" v="196" actId="1076"/>
          <ac:picMkLst>
            <pc:docMk/>
            <pc:sldMk cId="123529959" sldId="308"/>
            <ac:picMk id="5" creationId="{01437DFC-CC22-7643-FDCD-6ABD292EF4FB}"/>
          </ac:picMkLst>
        </pc:picChg>
        <pc:picChg chg="add mod">
          <ac:chgData name="Michael Funke" userId="adf325b3-d1af-4abb-b91f-e6070a3a7ae4" providerId="ADAL" clId="{9AC9E7CB-B851-44CC-8A4B-3C18E167FFD6}" dt="2023-04-24T11:33:44.688" v="197" actId="1076"/>
          <ac:picMkLst>
            <pc:docMk/>
            <pc:sldMk cId="123529959" sldId="308"/>
            <ac:picMk id="7" creationId="{AC7C4B4B-0EAE-E1DC-A10E-2F9509967078}"/>
          </ac:picMkLst>
        </pc:picChg>
      </pc:sldChg>
      <pc:sldChg chg="modSp mod">
        <pc:chgData name="Michael Funke" userId="adf325b3-d1af-4abb-b91f-e6070a3a7ae4" providerId="ADAL" clId="{9AC9E7CB-B851-44CC-8A4B-3C18E167FFD6}" dt="2023-04-24T12:32:29.887" v="1462" actId="20577"/>
        <pc:sldMkLst>
          <pc:docMk/>
          <pc:sldMk cId="2117188847" sldId="311"/>
        </pc:sldMkLst>
        <pc:spChg chg="mod">
          <ac:chgData name="Michael Funke" userId="adf325b3-d1af-4abb-b91f-e6070a3a7ae4" providerId="ADAL" clId="{9AC9E7CB-B851-44CC-8A4B-3C18E167FFD6}" dt="2023-04-24T12:32:29.887" v="1462" actId="20577"/>
          <ac:spMkLst>
            <pc:docMk/>
            <pc:sldMk cId="2117188847" sldId="311"/>
            <ac:spMk id="111" creationId="{00000000-0000-0000-0000-000000000000}"/>
          </ac:spMkLst>
        </pc:spChg>
      </pc:sldChg>
      <pc:sldChg chg="modSp mod">
        <pc:chgData name="Michael Funke" userId="adf325b3-d1af-4abb-b91f-e6070a3a7ae4" providerId="ADAL" clId="{9AC9E7CB-B851-44CC-8A4B-3C18E167FFD6}" dt="2023-04-26T15:12:13.889" v="2005" actId="20577"/>
        <pc:sldMkLst>
          <pc:docMk/>
          <pc:sldMk cId="121161363" sldId="314"/>
        </pc:sldMkLst>
        <pc:spChg chg="mod">
          <ac:chgData name="Michael Funke" userId="adf325b3-d1af-4abb-b91f-e6070a3a7ae4" providerId="ADAL" clId="{9AC9E7CB-B851-44CC-8A4B-3C18E167FFD6}" dt="2023-04-26T15:12:13.889" v="2005" actId="20577"/>
          <ac:spMkLst>
            <pc:docMk/>
            <pc:sldMk cId="121161363" sldId="314"/>
            <ac:spMk id="2" creationId="{7158E5FA-CDA2-D907-1B12-9C1BB43D57F3}"/>
          </ac:spMkLst>
        </pc:spChg>
        <pc:spChg chg="mod">
          <ac:chgData name="Michael Funke" userId="adf325b3-d1af-4abb-b91f-e6070a3a7ae4" providerId="ADAL" clId="{9AC9E7CB-B851-44CC-8A4B-3C18E167FFD6}" dt="2023-04-26T15:11:09.710" v="1972" actId="20577"/>
          <ac:spMkLst>
            <pc:docMk/>
            <pc:sldMk cId="121161363" sldId="314"/>
            <ac:spMk id="124" creationId="{00000000-0000-0000-0000-000000000000}"/>
          </ac:spMkLst>
        </pc:spChg>
      </pc:sldChg>
      <pc:sldChg chg="modSp mod">
        <pc:chgData name="Michael Funke" userId="adf325b3-d1af-4abb-b91f-e6070a3a7ae4" providerId="ADAL" clId="{9AC9E7CB-B851-44CC-8A4B-3C18E167FFD6}" dt="2023-04-26T09:32:09.805" v="1905" actId="20577"/>
        <pc:sldMkLst>
          <pc:docMk/>
          <pc:sldMk cId="2094395603" sldId="316"/>
        </pc:sldMkLst>
        <pc:spChg chg="mod">
          <ac:chgData name="Michael Funke" userId="adf325b3-d1af-4abb-b91f-e6070a3a7ae4" providerId="ADAL" clId="{9AC9E7CB-B851-44CC-8A4B-3C18E167FFD6}" dt="2023-04-26T09:32:09.805" v="1905" actId="20577"/>
          <ac:spMkLst>
            <pc:docMk/>
            <pc:sldMk cId="2094395603" sldId="316"/>
            <ac:spMk id="4" creationId="{30676A67-D59F-AC97-B4CC-7062FA4B0543}"/>
          </ac:spMkLst>
        </pc:spChg>
        <pc:spChg chg="mod">
          <ac:chgData name="Michael Funke" userId="adf325b3-d1af-4abb-b91f-e6070a3a7ae4" providerId="ADAL" clId="{9AC9E7CB-B851-44CC-8A4B-3C18E167FFD6}" dt="2023-04-24T11:48:40.020" v="494" actId="207"/>
          <ac:spMkLst>
            <pc:docMk/>
            <pc:sldMk cId="2094395603" sldId="316"/>
            <ac:spMk id="5" creationId="{8B98B14C-AA8F-6E36-AC57-59F83E20BDAD}"/>
          </ac:spMkLst>
        </pc:spChg>
        <pc:spChg chg="mod">
          <ac:chgData name="Michael Funke" userId="adf325b3-d1af-4abb-b91f-e6070a3a7ae4" providerId="ADAL" clId="{9AC9E7CB-B851-44CC-8A4B-3C18E167FFD6}" dt="2023-04-24T11:56:56.511" v="661" actId="20577"/>
          <ac:spMkLst>
            <pc:docMk/>
            <pc:sldMk cId="2094395603" sldId="316"/>
            <ac:spMk id="124" creationId="{00000000-0000-0000-0000-000000000000}"/>
          </ac:spMkLst>
        </pc:spChg>
      </pc:sldChg>
      <pc:sldChg chg="modSp mod">
        <pc:chgData name="Michael Funke" userId="adf325b3-d1af-4abb-b91f-e6070a3a7ae4" providerId="ADAL" clId="{9AC9E7CB-B851-44CC-8A4B-3C18E167FFD6}" dt="2023-04-26T15:42:13.726" v="2011" actId="6549"/>
        <pc:sldMkLst>
          <pc:docMk/>
          <pc:sldMk cId="968285561" sldId="317"/>
        </pc:sldMkLst>
        <pc:spChg chg="mod">
          <ac:chgData name="Michael Funke" userId="adf325b3-d1af-4abb-b91f-e6070a3a7ae4" providerId="ADAL" clId="{9AC9E7CB-B851-44CC-8A4B-3C18E167FFD6}" dt="2023-04-26T15:42:13.726" v="2011" actId="6549"/>
          <ac:spMkLst>
            <pc:docMk/>
            <pc:sldMk cId="968285561" sldId="317"/>
            <ac:spMk id="2" creationId="{7158E5FA-CDA2-D907-1B12-9C1BB43D57F3}"/>
          </ac:spMkLst>
        </pc:spChg>
      </pc:sldChg>
      <pc:sldChg chg="addSp delSp modSp add mod">
        <pc:chgData name="Michael Funke" userId="adf325b3-d1af-4abb-b91f-e6070a3a7ae4" providerId="ADAL" clId="{9AC9E7CB-B851-44CC-8A4B-3C18E167FFD6}" dt="2023-04-24T11:40:55.529" v="459" actId="20577"/>
        <pc:sldMkLst>
          <pc:docMk/>
          <pc:sldMk cId="1382918238" sldId="318"/>
        </pc:sldMkLst>
        <pc:spChg chg="mod">
          <ac:chgData name="Michael Funke" userId="adf325b3-d1af-4abb-b91f-e6070a3a7ae4" providerId="ADAL" clId="{9AC9E7CB-B851-44CC-8A4B-3C18E167FFD6}" dt="2023-04-24T11:40:55.529" v="459" actId="20577"/>
          <ac:spMkLst>
            <pc:docMk/>
            <pc:sldMk cId="1382918238" sldId="318"/>
            <ac:spMk id="125" creationId="{00000000-0000-0000-0000-000000000000}"/>
          </ac:spMkLst>
        </pc:spChg>
        <pc:picChg chg="del">
          <ac:chgData name="Michael Funke" userId="adf325b3-d1af-4abb-b91f-e6070a3a7ae4" providerId="ADAL" clId="{9AC9E7CB-B851-44CC-8A4B-3C18E167FFD6}" dt="2023-04-24T11:34:32.267" v="202" actId="478"/>
          <ac:picMkLst>
            <pc:docMk/>
            <pc:sldMk cId="1382918238" sldId="318"/>
            <ac:picMk id="3" creationId="{9D378CC7-0A96-A226-9DE8-B7C4A0695067}"/>
          </ac:picMkLst>
        </pc:picChg>
        <pc:picChg chg="add mod">
          <ac:chgData name="Michael Funke" userId="adf325b3-d1af-4abb-b91f-e6070a3a7ae4" providerId="ADAL" clId="{9AC9E7CB-B851-44CC-8A4B-3C18E167FFD6}" dt="2023-04-24T11:38:36.161" v="360" actId="1076"/>
          <ac:picMkLst>
            <pc:docMk/>
            <pc:sldMk cId="1382918238" sldId="318"/>
            <ac:picMk id="4" creationId="{A9B77D42-A6EA-6AF9-2DE8-957DF4E1C611}"/>
          </ac:picMkLst>
        </pc:picChg>
        <pc:picChg chg="del">
          <ac:chgData name="Michael Funke" userId="adf325b3-d1af-4abb-b91f-e6070a3a7ae4" providerId="ADAL" clId="{9AC9E7CB-B851-44CC-8A4B-3C18E167FFD6}" dt="2023-04-24T11:34:34.552" v="203" actId="478"/>
          <ac:picMkLst>
            <pc:docMk/>
            <pc:sldMk cId="1382918238" sldId="318"/>
            <ac:picMk id="5" creationId="{01437DFC-CC22-7643-FDCD-6ABD292EF4FB}"/>
          </ac:picMkLst>
        </pc:picChg>
        <pc:picChg chg="add mod">
          <ac:chgData name="Michael Funke" userId="adf325b3-d1af-4abb-b91f-e6070a3a7ae4" providerId="ADAL" clId="{9AC9E7CB-B851-44CC-8A4B-3C18E167FFD6}" dt="2023-04-24T11:38:53.632" v="363" actId="1076"/>
          <ac:picMkLst>
            <pc:docMk/>
            <pc:sldMk cId="1382918238" sldId="318"/>
            <ac:picMk id="7" creationId="{769297B9-C2BF-309C-1D3C-0082E14DCF72}"/>
          </ac:picMkLst>
        </pc:picChg>
      </pc:sldChg>
      <pc:sldChg chg="addSp delSp modSp add mod modNotesTx">
        <pc:chgData name="Michael Funke" userId="adf325b3-d1af-4abb-b91f-e6070a3a7ae4" providerId="ADAL" clId="{9AC9E7CB-B851-44CC-8A4B-3C18E167FFD6}" dt="2023-04-24T11:45:50.786" v="492" actId="1076"/>
        <pc:sldMkLst>
          <pc:docMk/>
          <pc:sldMk cId="1467509907" sldId="319"/>
        </pc:sldMkLst>
        <pc:spChg chg="mod">
          <ac:chgData name="Michael Funke" userId="adf325b3-d1af-4abb-b91f-e6070a3a7ae4" providerId="ADAL" clId="{9AC9E7CB-B851-44CC-8A4B-3C18E167FFD6}" dt="2023-04-24T11:45:31.182" v="490" actId="21"/>
          <ac:spMkLst>
            <pc:docMk/>
            <pc:sldMk cId="1467509907" sldId="319"/>
            <ac:spMk id="125" creationId="{00000000-0000-0000-0000-000000000000}"/>
          </ac:spMkLst>
        </pc:spChg>
        <pc:picChg chg="add mod">
          <ac:chgData name="Michael Funke" userId="adf325b3-d1af-4abb-b91f-e6070a3a7ae4" providerId="ADAL" clId="{9AC9E7CB-B851-44CC-8A4B-3C18E167FFD6}" dt="2023-04-24T11:43:18.895" v="488" actId="1076"/>
          <ac:picMkLst>
            <pc:docMk/>
            <pc:sldMk cId="1467509907" sldId="319"/>
            <ac:picMk id="3" creationId="{35C7C269-D27B-8823-8DDD-C7E5E827055F}"/>
          </ac:picMkLst>
        </pc:picChg>
        <pc:picChg chg="del">
          <ac:chgData name="Michael Funke" userId="adf325b3-d1af-4abb-b91f-e6070a3a7ae4" providerId="ADAL" clId="{9AC9E7CB-B851-44CC-8A4B-3C18E167FFD6}" dt="2023-04-24T11:41:08.870" v="460" actId="478"/>
          <ac:picMkLst>
            <pc:docMk/>
            <pc:sldMk cId="1467509907" sldId="319"/>
            <ac:picMk id="4" creationId="{A9B77D42-A6EA-6AF9-2DE8-957DF4E1C611}"/>
          </ac:picMkLst>
        </pc:picChg>
        <pc:picChg chg="add mod">
          <ac:chgData name="Michael Funke" userId="adf325b3-d1af-4abb-b91f-e6070a3a7ae4" providerId="ADAL" clId="{9AC9E7CB-B851-44CC-8A4B-3C18E167FFD6}" dt="2023-04-24T11:45:50.786" v="492" actId="1076"/>
          <ac:picMkLst>
            <pc:docMk/>
            <pc:sldMk cId="1467509907" sldId="319"/>
            <ac:picMk id="6" creationId="{CB69EA8E-9A10-2BB4-9CA2-2C4A6958A848}"/>
          </ac:picMkLst>
        </pc:picChg>
      </pc:sldChg>
      <pc:sldChg chg="addSp modSp add mod ord modNotesTx">
        <pc:chgData name="Michael Funke" userId="adf325b3-d1af-4abb-b91f-e6070a3a7ae4" providerId="ADAL" clId="{9AC9E7CB-B851-44CC-8A4B-3C18E167FFD6}" dt="2023-04-24T12:03:38.561" v="874" actId="20577"/>
        <pc:sldMkLst>
          <pc:docMk/>
          <pc:sldMk cId="3152279402" sldId="320"/>
        </pc:sldMkLst>
        <pc:spChg chg="mod">
          <ac:chgData name="Michael Funke" userId="adf325b3-d1af-4abb-b91f-e6070a3a7ae4" providerId="ADAL" clId="{9AC9E7CB-B851-44CC-8A4B-3C18E167FFD6}" dt="2023-04-24T11:59:08.267" v="745" actId="6549"/>
          <ac:spMkLst>
            <pc:docMk/>
            <pc:sldMk cId="3152279402" sldId="320"/>
            <ac:spMk id="2" creationId="{7158E5FA-CDA2-D907-1B12-9C1BB43D57F3}"/>
          </ac:spMkLst>
        </pc:spChg>
        <pc:spChg chg="mod">
          <ac:chgData name="Michael Funke" userId="adf325b3-d1af-4abb-b91f-e6070a3a7ae4" providerId="ADAL" clId="{9AC9E7CB-B851-44CC-8A4B-3C18E167FFD6}" dt="2023-04-24T11:58:33.577" v="744" actId="6549"/>
          <ac:spMkLst>
            <pc:docMk/>
            <pc:sldMk cId="3152279402" sldId="320"/>
            <ac:spMk id="124" creationId="{00000000-0000-0000-0000-000000000000}"/>
          </ac:spMkLst>
        </pc:spChg>
        <pc:picChg chg="add mod">
          <ac:chgData name="Michael Funke" userId="adf325b3-d1af-4abb-b91f-e6070a3a7ae4" providerId="ADAL" clId="{9AC9E7CB-B851-44CC-8A4B-3C18E167FFD6}" dt="2023-04-24T11:59:28.667" v="750" actId="1076"/>
          <ac:picMkLst>
            <pc:docMk/>
            <pc:sldMk cId="3152279402" sldId="320"/>
            <ac:picMk id="4" creationId="{3E763113-DFB1-2DD0-C1E6-73B77C7071BB}"/>
          </ac:picMkLst>
        </pc:picChg>
      </pc:sldChg>
      <pc:sldChg chg="addSp delSp modSp add mod modNotesTx">
        <pc:chgData name="Michael Funke" userId="adf325b3-d1af-4abb-b91f-e6070a3a7ae4" providerId="ADAL" clId="{9AC9E7CB-B851-44CC-8A4B-3C18E167FFD6}" dt="2023-04-24T12:04:41.961" v="963" actId="20577"/>
        <pc:sldMkLst>
          <pc:docMk/>
          <pc:sldMk cId="1172903286" sldId="321"/>
        </pc:sldMkLst>
        <pc:graphicFrameChg chg="add mod">
          <ac:chgData name="Michael Funke" userId="adf325b3-d1af-4abb-b91f-e6070a3a7ae4" providerId="ADAL" clId="{9AC9E7CB-B851-44CC-8A4B-3C18E167FFD6}" dt="2023-04-24T12:01:48.905" v="770" actId="1076"/>
          <ac:graphicFrameMkLst>
            <pc:docMk/>
            <pc:sldMk cId="1172903286" sldId="321"/>
            <ac:graphicFrameMk id="8" creationId="{D74108F3-A292-1279-8C41-AD7FD0AAF315}"/>
          </ac:graphicFrameMkLst>
        </pc:graphicFrameChg>
        <pc:picChg chg="del">
          <ac:chgData name="Michael Funke" userId="adf325b3-d1af-4abb-b91f-e6070a3a7ae4" providerId="ADAL" clId="{9AC9E7CB-B851-44CC-8A4B-3C18E167FFD6}" dt="2023-04-24T11:59:49.035" v="752" actId="478"/>
          <ac:picMkLst>
            <pc:docMk/>
            <pc:sldMk cId="1172903286" sldId="321"/>
            <ac:picMk id="4" creationId="{3E763113-DFB1-2DD0-C1E6-73B77C7071BB}"/>
          </ac:picMkLst>
        </pc:picChg>
        <pc:picChg chg="add mod">
          <ac:chgData name="Michael Funke" userId="adf325b3-d1af-4abb-b91f-e6070a3a7ae4" providerId="ADAL" clId="{9AC9E7CB-B851-44CC-8A4B-3C18E167FFD6}" dt="2023-04-24T12:01:56.916" v="771" actId="1076"/>
          <ac:picMkLst>
            <pc:docMk/>
            <pc:sldMk cId="1172903286" sldId="321"/>
            <ac:picMk id="5" creationId="{F0625048-1844-9BC3-4DFB-F47DA2572C64}"/>
          </ac:picMkLst>
        </pc:picChg>
        <pc:picChg chg="add mod">
          <ac:chgData name="Michael Funke" userId="adf325b3-d1af-4abb-b91f-e6070a3a7ae4" providerId="ADAL" clId="{9AC9E7CB-B851-44CC-8A4B-3C18E167FFD6}" dt="2023-04-24T12:01:44.934" v="769" actId="1076"/>
          <ac:picMkLst>
            <pc:docMk/>
            <pc:sldMk cId="1172903286" sldId="321"/>
            <ac:picMk id="7" creationId="{08837866-B02B-C041-96D3-937DC4F02EA8}"/>
          </ac:picMkLst>
        </pc:picChg>
      </pc:sldChg>
      <pc:sldChg chg="addSp delSp modSp add mod modNotesTx">
        <pc:chgData name="Michael Funke" userId="adf325b3-d1af-4abb-b91f-e6070a3a7ae4" providerId="ADAL" clId="{9AC9E7CB-B851-44CC-8A4B-3C18E167FFD6}" dt="2023-04-24T12:26:41.200" v="1103" actId="20577"/>
        <pc:sldMkLst>
          <pc:docMk/>
          <pc:sldMk cId="3975929782" sldId="322"/>
        </pc:sldMkLst>
        <pc:spChg chg="mod">
          <ac:chgData name="Michael Funke" userId="adf325b3-d1af-4abb-b91f-e6070a3a7ae4" providerId="ADAL" clId="{9AC9E7CB-B851-44CC-8A4B-3C18E167FFD6}" dt="2023-04-24T12:03:17.065" v="871" actId="20577"/>
          <ac:spMkLst>
            <pc:docMk/>
            <pc:sldMk cId="3975929782" sldId="322"/>
            <ac:spMk id="124" creationId="{00000000-0000-0000-0000-000000000000}"/>
          </ac:spMkLst>
        </pc:spChg>
        <pc:graphicFrameChg chg="del">
          <ac:chgData name="Michael Funke" userId="adf325b3-d1af-4abb-b91f-e6070a3a7ae4" providerId="ADAL" clId="{9AC9E7CB-B851-44CC-8A4B-3C18E167FFD6}" dt="2023-04-24T12:04:46.652" v="965" actId="478"/>
          <ac:graphicFrameMkLst>
            <pc:docMk/>
            <pc:sldMk cId="3975929782" sldId="322"/>
            <ac:graphicFrameMk id="8" creationId="{D74108F3-A292-1279-8C41-AD7FD0AAF315}"/>
          </ac:graphicFrameMkLst>
        </pc:graphicFrameChg>
        <pc:picChg chg="add del mod">
          <ac:chgData name="Michael Funke" userId="adf325b3-d1af-4abb-b91f-e6070a3a7ae4" providerId="ADAL" clId="{9AC9E7CB-B851-44CC-8A4B-3C18E167FFD6}" dt="2023-04-24T12:25:12.699" v="977"/>
          <ac:picMkLst>
            <pc:docMk/>
            <pc:sldMk cId="3975929782" sldId="322"/>
            <ac:picMk id="4" creationId="{1AC5A1C2-B967-49CB-F3F1-335B7C6560EA}"/>
          </ac:picMkLst>
        </pc:picChg>
        <pc:picChg chg="del">
          <ac:chgData name="Michael Funke" userId="adf325b3-d1af-4abb-b91f-e6070a3a7ae4" providerId="ADAL" clId="{9AC9E7CB-B851-44CC-8A4B-3C18E167FFD6}" dt="2023-04-24T12:03:19.953" v="872" actId="478"/>
          <ac:picMkLst>
            <pc:docMk/>
            <pc:sldMk cId="3975929782" sldId="322"/>
            <ac:picMk id="5" creationId="{F0625048-1844-9BC3-4DFB-F47DA2572C64}"/>
          </ac:picMkLst>
        </pc:picChg>
        <pc:picChg chg="del">
          <ac:chgData name="Michael Funke" userId="adf325b3-d1af-4abb-b91f-e6070a3a7ae4" providerId="ADAL" clId="{9AC9E7CB-B851-44CC-8A4B-3C18E167FFD6}" dt="2023-04-24T12:04:45.489" v="964" actId="478"/>
          <ac:picMkLst>
            <pc:docMk/>
            <pc:sldMk cId="3975929782" sldId="322"/>
            <ac:picMk id="7" creationId="{08837866-B02B-C041-96D3-937DC4F02EA8}"/>
          </ac:picMkLst>
        </pc:picChg>
        <pc:picChg chg="add del mod">
          <ac:chgData name="Michael Funke" userId="adf325b3-d1af-4abb-b91f-e6070a3a7ae4" providerId="ADAL" clId="{9AC9E7CB-B851-44CC-8A4B-3C18E167FFD6}" dt="2023-04-24T12:25:11.601" v="975"/>
          <ac:picMkLst>
            <pc:docMk/>
            <pc:sldMk cId="3975929782" sldId="322"/>
            <ac:picMk id="9" creationId="{76D1B26E-1D77-4944-2F01-A689C78CED57}"/>
          </ac:picMkLst>
        </pc:picChg>
        <pc:picChg chg="add mod">
          <ac:chgData name="Michael Funke" userId="adf325b3-d1af-4abb-b91f-e6070a3a7ae4" providerId="ADAL" clId="{9AC9E7CB-B851-44CC-8A4B-3C18E167FFD6}" dt="2023-04-24T12:25:35.923" v="985" actId="1076"/>
          <ac:picMkLst>
            <pc:docMk/>
            <pc:sldMk cId="3975929782" sldId="322"/>
            <ac:picMk id="11" creationId="{38E245F1-8175-4868-DA66-936523A5CA1B}"/>
          </ac:picMkLst>
        </pc:picChg>
      </pc:sldChg>
      <pc:sldChg chg="addSp delSp modSp add mod modNotesTx">
        <pc:chgData name="Michael Funke" userId="adf325b3-d1af-4abb-b91f-e6070a3a7ae4" providerId="ADAL" clId="{9AC9E7CB-B851-44CC-8A4B-3C18E167FFD6}" dt="2023-04-24T12:33:39.085" v="1469" actId="20577"/>
        <pc:sldMkLst>
          <pc:docMk/>
          <pc:sldMk cId="1043709404" sldId="323"/>
        </pc:sldMkLst>
        <pc:spChg chg="mod">
          <ac:chgData name="Michael Funke" userId="adf325b3-d1af-4abb-b91f-e6070a3a7ae4" providerId="ADAL" clId="{9AC9E7CB-B851-44CC-8A4B-3C18E167FFD6}" dt="2023-04-24T12:31:39.803" v="1389" actId="20577"/>
          <ac:spMkLst>
            <pc:docMk/>
            <pc:sldMk cId="1043709404" sldId="323"/>
            <ac:spMk id="124" creationId="{00000000-0000-0000-0000-000000000000}"/>
          </ac:spMkLst>
        </pc:spChg>
        <pc:picChg chg="add mod">
          <ac:chgData name="Michael Funke" userId="adf325b3-d1af-4abb-b91f-e6070a3a7ae4" providerId="ADAL" clId="{9AC9E7CB-B851-44CC-8A4B-3C18E167FFD6}" dt="2023-04-24T12:29:39.975" v="1271" actId="1076"/>
          <ac:picMkLst>
            <pc:docMk/>
            <pc:sldMk cId="1043709404" sldId="323"/>
            <ac:picMk id="4" creationId="{B0BC9E10-9821-8993-E138-C90AE5724412}"/>
          </ac:picMkLst>
        </pc:picChg>
        <pc:picChg chg="del">
          <ac:chgData name="Michael Funke" userId="adf325b3-d1af-4abb-b91f-e6070a3a7ae4" providerId="ADAL" clId="{9AC9E7CB-B851-44CC-8A4B-3C18E167FFD6}" dt="2023-04-24T12:29:19.601" v="1266" actId="478"/>
          <ac:picMkLst>
            <pc:docMk/>
            <pc:sldMk cId="1043709404" sldId="323"/>
            <ac:picMk id="11" creationId="{38E245F1-8175-4868-DA66-936523A5CA1B}"/>
          </ac:picMkLst>
        </pc:picChg>
      </pc:sldChg>
      <pc:sldChg chg="addSp delSp modSp add mod modNotesTx">
        <pc:chgData name="Michael Funke" userId="adf325b3-d1af-4abb-b91f-e6070a3a7ae4" providerId="ADAL" clId="{9AC9E7CB-B851-44CC-8A4B-3C18E167FFD6}" dt="2023-04-24T12:32:09.651" v="1459" actId="20577"/>
        <pc:sldMkLst>
          <pc:docMk/>
          <pc:sldMk cId="50202898" sldId="324"/>
        </pc:sldMkLst>
        <pc:spChg chg="mod">
          <ac:chgData name="Michael Funke" userId="adf325b3-d1af-4abb-b91f-e6070a3a7ae4" providerId="ADAL" clId="{9AC9E7CB-B851-44CC-8A4B-3C18E167FFD6}" dt="2023-04-24T12:31:37.607" v="1388" actId="20577"/>
          <ac:spMkLst>
            <pc:docMk/>
            <pc:sldMk cId="50202898" sldId="324"/>
            <ac:spMk id="124" creationId="{00000000-0000-0000-0000-000000000000}"/>
          </ac:spMkLst>
        </pc:spChg>
        <pc:graphicFrameChg chg="add mod">
          <ac:chgData name="Michael Funke" userId="adf325b3-d1af-4abb-b91f-e6070a3a7ae4" providerId="ADAL" clId="{9AC9E7CB-B851-44CC-8A4B-3C18E167FFD6}" dt="2023-04-24T12:31:32.641" v="1387" actId="1076"/>
          <ac:graphicFrameMkLst>
            <pc:docMk/>
            <pc:sldMk cId="50202898" sldId="324"/>
            <ac:graphicFrameMk id="6" creationId="{C67425D8-0E77-48E7-4D19-9DCC1F7640DE}"/>
          </ac:graphicFrameMkLst>
        </pc:graphicFrameChg>
        <pc:picChg chg="del">
          <ac:chgData name="Michael Funke" userId="adf325b3-d1af-4abb-b91f-e6070a3a7ae4" providerId="ADAL" clId="{9AC9E7CB-B851-44CC-8A4B-3C18E167FFD6}" dt="2023-04-24T12:31:06.362" v="1381" actId="478"/>
          <ac:picMkLst>
            <pc:docMk/>
            <pc:sldMk cId="50202898" sldId="324"/>
            <ac:picMk id="4" creationId="{B0BC9E10-9821-8993-E138-C90AE5724412}"/>
          </ac:picMkLst>
        </pc:picChg>
        <pc:picChg chg="add mod">
          <ac:chgData name="Michael Funke" userId="adf325b3-d1af-4abb-b91f-e6070a3a7ae4" providerId="ADAL" clId="{9AC9E7CB-B851-44CC-8A4B-3C18E167FFD6}" dt="2023-04-24T12:31:22.642" v="1385" actId="1076"/>
          <ac:picMkLst>
            <pc:docMk/>
            <pc:sldMk cId="50202898" sldId="324"/>
            <ac:picMk id="5" creationId="{B9D07DD6-6442-8E50-2C2A-A07B050AB35D}"/>
          </ac:picMkLst>
        </pc:picChg>
      </pc:sldChg>
      <pc:sldChg chg="addSp delSp modSp add mod modNotesTx">
        <pc:chgData name="Michael Funke" userId="adf325b3-d1af-4abb-b91f-e6070a3a7ae4" providerId="ADAL" clId="{9AC9E7CB-B851-44CC-8A4B-3C18E167FFD6}" dt="2023-04-24T13:04:01.797" v="1702" actId="1076"/>
        <pc:sldMkLst>
          <pc:docMk/>
          <pc:sldMk cId="2864908189" sldId="325"/>
        </pc:sldMkLst>
        <pc:spChg chg="add mod">
          <ac:chgData name="Michael Funke" userId="adf325b3-d1af-4abb-b91f-e6070a3a7ae4" providerId="ADAL" clId="{9AC9E7CB-B851-44CC-8A4B-3C18E167FFD6}" dt="2023-04-24T13:04:01.797" v="1702" actId="1076"/>
          <ac:spMkLst>
            <pc:docMk/>
            <pc:sldMk cId="2864908189" sldId="325"/>
            <ac:spMk id="9" creationId="{68182867-BF31-8321-D746-E60953030575}"/>
          </ac:spMkLst>
        </pc:spChg>
        <pc:spChg chg="mod">
          <ac:chgData name="Michael Funke" userId="adf325b3-d1af-4abb-b91f-e6070a3a7ae4" providerId="ADAL" clId="{9AC9E7CB-B851-44CC-8A4B-3C18E167FFD6}" dt="2023-04-24T12:42:41.303" v="1494" actId="20577"/>
          <ac:spMkLst>
            <pc:docMk/>
            <pc:sldMk cId="2864908189" sldId="325"/>
            <ac:spMk id="124" creationId="{00000000-0000-0000-0000-000000000000}"/>
          </ac:spMkLst>
        </pc:spChg>
        <pc:graphicFrameChg chg="del">
          <ac:chgData name="Michael Funke" userId="adf325b3-d1af-4abb-b91f-e6070a3a7ae4" providerId="ADAL" clId="{9AC9E7CB-B851-44CC-8A4B-3C18E167FFD6}" dt="2023-04-24T12:43:05.617" v="1496" actId="478"/>
          <ac:graphicFrameMkLst>
            <pc:docMk/>
            <pc:sldMk cId="2864908189" sldId="325"/>
            <ac:graphicFrameMk id="6" creationId="{C67425D8-0E77-48E7-4D19-9DCC1F7640DE}"/>
          </ac:graphicFrameMkLst>
        </pc:graphicFrameChg>
        <pc:picChg chg="add mod">
          <ac:chgData name="Michael Funke" userId="adf325b3-d1af-4abb-b91f-e6070a3a7ae4" providerId="ADAL" clId="{9AC9E7CB-B851-44CC-8A4B-3C18E167FFD6}" dt="2023-04-24T12:47:20.066" v="1499" actId="1076"/>
          <ac:picMkLst>
            <pc:docMk/>
            <pc:sldMk cId="2864908189" sldId="325"/>
            <ac:picMk id="4" creationId="{E70D318D-A785-C234-496C-32A1A045F154}"/>
          </ac:picMkLst>
        </pc:picChg>
        <pc:picChg chg="del">
          <ac:chgData name="Michael Funke" userId="adf325b3-d1af-4abb-b91f-e6070a3a7ae4" providerId="ADAL" clId="{9AC9E7CB-B851-44CC-8A4B-3C18E167FFD6}" dt="2023-04-24T12:43:04.786" v="1495" actId="478"/>
          <ac:picMkLst>
            <pc:docMk/>
            <pc:sldMk cId="2864908189" sldId="325"/>
            <ac:picMk id="5" creationId="{B9D07DD6-6442-8E50-2C2A-A07B050AB35D}"/>
          </ac:picMkLst>
        </pc:picChg>
        <pc:picChg chg="add mod">
          <ac:chgData name="Michael Funke" userId="adf325b3-d1af-4abb-b91f-e6070a3a7ae4" providerId="ADAL" clId="{9AC9E7CB-B851-44CC-8A4B-3C18E167FFD6}" dt="2023-04-24T12:59:17.593" v="1503" actId="1076"/>
          <ac:picMkLst>
            <pc:docMk/>
            <pc:sldMk cId="2864908189" sldId="325"/>
            <ac:picMk id="8" creationId="{B3D82DC3-E1D5-37C2-C1C9-D113714C5BF7}"/>
          </ac:picMkLst>
        </pc:picChg>
      </pc:sldChg>
      <pc:sldChg chg="delSp modSp add mod modNotesTx">
        <pc:chgData name="Michael Funke" userId="adf325b3-d1af-4abb-b91f-e6070a3a7ae4" providerId="ADAL" clId="{9AC9E7CB-B851-44CC-8A4B-3C18E167FFD6}" dt="2023-04-24T13:14:00.907" v="1904" actId="207"/>
        <pc:sldMkLst>
          <pc:docMk/>
          <pc:sldMk cId="1268471982" sldId="326"/>
        </pc:sldMkLst>
        <pc:spChg chg="mod">
          <ac:chgData name="Michael Funke" userId="adf325b3-d1af-4abb-b91f-e6070a3a7ae4" providerId="ADAL" clId="{9AC9E7CB-B851-44CC-8A4B-3C18E167FFD6}" dt="2023-04-24T13:14:00.907" v="1904" actId="207"/>
          <ac:spMkLst>
            <pc:docMk/>
            <pc:sldMk cId="1268471982" sldId="326"/>
            <ac:spMk id="2" creationId="{7158E5FA-CDA2-D907-1B12-9C1BB43D57F3}"/>
          </ac:spMkLst>
        </pc:spChg>
        <pc:spChg chg="mod">
          <ac:chgData name="Michael Funke" userId="adf325b3-d1af-4abb-b91f-e6070a3a7ae4" providerId="ADAL" clId="{9AC9E7CB-B851-44CC-8A4B-3C18E167FFD6}" dt="2023-04-24T13:01:58.882" v="1679" actId="20577"/>
          <ac:spMkLst>
            <pc:docMk/>
            <pc:sldMk cId="1268471982" sldId="326"/>
            <ac:spMk id="124" creationId="{00000000-0000-0000-0000-000000000000}"/>
          </ac:spMkLst>
        </pc:spChg>
        <pc:picChg chg="del">
          <ac:chgData name="Michael Funke" userId="adf325b3-d1af-4abb-b91f-e6070a3a7ae4" providerId="ADAL" clId="{9AC9E7CB-B851-44CC-8A4B-3C18E167FFD6}" dt="2023-04-24T13:02:01.738" v="1680" actId="478"/>
          <ac:picMkLst>
            <pc:docMk/>
            <pc:sldMk cId="1268471982" sldId="326"/>
            <ac:picMk id="4" creationId="{E70D318D-A785-C234-496C-32A1A045F154}"/>
          </ac:picMkLst>
        </pc:picChg>
        <pc:picChg chg="del">
          <ac:chgData name="Michael Funke" userId="adf325b3-d1af-4abb-b91f-e6070a3a7ae4" providerId="ADAL" clId="{9AC9E7CB-B851-44CC-8A4B-3C18E167FFD6}" dt="2023-04-24T13:02:03.137" v="1681" actId="478"/>
          <ac:picMkLst>
            <pc:docMk/>
            <pc:sldMk cId="1268471982" sldId="326"/>
            <ac:picMk id="8" creationId="{B3D82DC3-E1D5-37C2-C1C9-D113714C5BF7}"/>
          </ac:picMkLst>
        </pc:picChg>
      </pc:sldChg>
    </pc:docChg>
  </pc:docChgLst>
  <pc:docChgLst>
    <pc:chgData name="Michael Funke" userId="adf325b3-d1af-4abb-b91f-e6070a3a7ae4" providerId="ADAL" clId="{BC55FBD8-5928-42D1-9A13-15E07C4E3D30}"/>
    <pc:docChg chg="undo custSel addSld modSld">
      <pc:chgData name="Michael Funke" userId="adf325b3-d1af-4abb-b91f-e6070a3a7ae4" providerId="ADAL" clId="{BC55FBD8-5928-42D1-9A13-15E07C4E3D30}" dt="2023-04-27T06:58:44.178" v="797" actId="1076"/>
      <pc:docMkLst>
        <pc:docMk/>
      </pc:docMkLst>
      <pc:sldChg chg="modNotesTx">
        <pc:chgData name="Michael Funke" userId="adf325b3-d1af-4abb-b91f-e6070a3a7ae4" providerId="ADAL" clId="{BC55FBD8-5928-42D1-9A13-15E07C4E3D30}" dt="2023-04-27T06:39:47.173" v="639" actId="20577"/>
        <pc:sldMkLst>
          <pc:docMk/>
          <pc:sldMk cId="2753463924" sldId="302"/>
        </pc:sldMkLst>
      </pc:sldChg>
      <pc:sldChg chg="modSp mod">
        <pc:chgData name="Michael Funke" userId="adf325b3-d1af-4abb-b91f-e6070a3a7ae4" providerId="ADAL" clId="{BC55FBD8-5928-42D1-9A13-15E07C4E3D30}" dt="2023-04-27T06:40:48.479" v="646" actId="113"/>
        <pc:sldMkLst>
          <pc:docMk/>
          <pc:sldMk cId="1913223934" sldId="307"/>
        </pc:sldMkLst>
        <pc:spChg chg="mod">
          <ac:chgData name="Michael Funke" userId="adf325b3-d1af-4abb-b91f-e6070a3a7ae4" providerId="ADAL" clId="{BC55FBD8-5928-42D1-9A13-15E07C4E3D30}" dt="2023-04-27T06:40:48.479" v="646" actId="113"/>
          <ac:spMkLst>
            <pc:docMk/>
            <pc:sldMk cId="1913223934" sldId="307"/>
            <ac:spMk id="125" creationId="{00000000-0000-0000-0000-000000000000}"/>
          </ac:spMkLst>
        </pc:spChg>
      </pc:sldChg>
      <pc:sldChg chg="modSp mod">
        <pc:chgData name="Michael Funke" userId="adf325b3-d1af-4abb-b91f-e6070a3a7ae4" providerId="ADAL" clId="{BC55FBD8-5928-42D1-9A13-15E07C4E3D30}" dt="2023-04-27T06:41:14.941" v="648" actId="113"/>
        <pc:sldMkLst>
          <pc:docMk/>
          <pc:sldMk cId="123529959" sldId="308"/>
        </pc:sldMkLst>
        <pc:spChg chg="mod">
          <ac:chgData name="Michael Funke" userId="adf325b3-d1af-4abb-b91f-e6070a3a7ae4" providerId="ADAL" clId="{BC55FBD8-5928-42D1-9A13-15E07C4E3D30}" dt="2023-04-27T06:41:14.941" v="648" actId="113"/>
          <ac:spMkLst>
            <pc:docMk/>
            <pc:sldMk cId="123529959" sldId="308"/>
            <ac:spMk id="125" creationId="{00000000-0000-0000-0000-000000000000}"/>
          </ac:spMkLst>
        </pc:spChg>
      </pc:sldChg>
      <pc:sldChg chg="modSp mod">
        <pc:chgData name="Michael Funke" userId="adf325b3-d1af-4abb-b91f-e6070a3a7ae4" providerId="ADAL" clId="{BC55FBD8-5928-42D1-9A13-15E07C4E3D30}" dt="2023-04-27T06:35:46.885" v="552" actId="1076"/>
        <pc:sldMkLst>
          <pc:docMk/>
          <pc:sldMk cId="2623336583" sldId="313"/>
        </pc:sldMkLst>
        <pc:graphicFrameChg chg="mod">
          <ac:chgData name="Michael Funke" userId="adf325b3-d1af-4abb-b91f-e6070a3a7ae4" providerId="ADAL" clId="{BC55FBD8-5928-42D1-9A13-15E07C4E3D30}" dt="2023-04-27T06:35:46.885" v="552" actId="1076"/>
          <ac:graphicFrameMkLst>
            <pc:docMk/>
            <pc:sldMk cId="2623336583" sldId="313"/>
            <ac:graphicFrameMk id="2" creationId="{01EFE575-BAC3-DB21-608E-927107E8166B}"/>
          </ac:graphicFrameMkLst>
        </pc:graphicFrameChg>
      </pc:sldChg>
      <pc:sldChg chg="modSp mod">
        <pc:chgData name="Michael Funke" userId="adf325b3-d1af-4abb-b91f-e6070a3a7ae4" providerId="ADAL" clId="{BC55FBD8-5928-42D1-9A13-15E07C4E3D30}" dt="2023-04-27T06:25:39.933" v="484" actId="207"/>
        <pc:sldMkLst>
          <pc:docMk/>
          <pc:sldMk cId="121161363" sldId="314"/>
        </pc:sldMkLst>
        <pc:spChg chg="mod">
          <ac:chgData name="Michael Funke" userId="adf325b3-d1af-4abb-b91f-e6070a3a7ae4" providerId="ADAL" clId="{BC55FBD8-5928-42D1-9A13-15E07C4E3D30}" dt="2023-04-27T06:25:39.933" v="484" actId="207"/>
          <ac:spMkLst>
            <pc:docMk/>
            <pc:sldMk cId="121161363" sldId="314"/>
            <ac:spMk id="2" creationId="{7158E5FA-CDA2-D907-1B12-9C1BB43D57F3}"/>
          </ac:spMkLst>
        </pc:spChg>
      </pc:sldChg>
      <pc:sldChg chg="modSp mod">
        <pc:chgData name="Michael Funke" userId="adf325b3-d1af-4abb-b91f-e6070a3a7ae4" providerId="ADAL" clId="{BC55FBD8-5928-42D1-9A13-15E07C4E3D30}" dt="2023-04-27T06:24:32.322" v="464" actId="1076"/>
        <pc:sldMkLst>
          <pc:docMk/>
          <pc:sldMk cId="2760344828" sldId="315"/>
        </pc:sldMkLst>
        <pc:spChg chg="mod">
          <ac:chgData name="Michael Funke" userId="adf325b3-d1af-4abb-b91f-e6070a3a7ae4" providerId="ADAL" clId="{BC55FBD8-5928-42D1-9A13-15E07C4E3D30}" dt="2023-04-27T06:24:32.322" v="464" actId="1076"/>
          <ac:spMkLst>
            <pc:docMk/>
            <pc:sldMk cId="2760344828" sldId="315"/>
            <ac:spMk id="2" creationId="{7158E5FA-CDA2-D907-1B12-9C1BB43D57F3}"/>
          </ac:spMkLst>
        </pc:spChg>
        <pc:graphicFrameChg chg="mod">
          <ac:chgData name="Michael Funke" userId="adf325b3-d1af-4abb-b91f-e6070a3a7ae4" providerId="ADAL" clId="{BC55FBD8-5928-42D1-9A13-15E07C4E3D30}" dt="2023-04-27T06:21:34.289" v="429" actId="1076"/>
          <ac:graphicFrameMkLst>
            <pc:docMk/>
            <pc:sldMk cId="2760344828" sldId="315"/>
            <ac:graphicFrameMk id="5" creationId="{AD315155-C782-3178-297F-8812549A1722}"/>
          </ac:graphicFrameMkLst>
        </pc:graphicFrameChg>
      </pc:sldChg>
      <pc:sldChg chg="modSp mod">
        <pc:chgData name="Michael Funke" userId="adf325b3-d1af-4abb-b91f-e6070a3a7ae4" providerId="ADAL" clId="{BC55FBD8-5928-42D1-9A13-15E07C4E3D30}" dt="2023-04-27T06:43:09.535" v="650" actId="255"/>
        <pc:sldMkLst>
          <pc:docMk/>
          <pc:sldMk cId="2094395603" sldId="316"/>
        </pc:sldMkLst>
        <pc:spChg chg="mod">
          <ac:chgData name="Michael Funke" userId="adf325b3-d1af-4abb-b91f-e6070a3a7ae4" providerId="ADAL" clId="{BC55FBD8-5928-42D1-9A13-15E07C4E3D30}" dt="2023-04-27T06:43:09.535" v="650" actId="255"/>
          <ac:spMkLst>
            <pc:docMk/>
            <pc:sldMk cId="2094395603" sldId="316"/>
            <ac:spMk id="2" creationId="{7158E5FA-CDA2-D907-1B12-9C1BB43D57F3}"/>
          </ac:spMkLst>
        </pc:spChg>
      </pc:sldChg>
      <pc:sldChg chg="addSp modSp mod">
        <pc:chgData name="Michael Funke" userId="adf325b3-d1af-4abb-b91f-e6070a3a7ae4" providerId="ADAL" clId="{BC55FBD8-5928-42D1-9A13-15E07C4E3D30}" dt="2023-04-27T06:35:29.132" v="551" actId="1076"/>
        <pc:sldMkLst>
          <pc:docMk/>
          <pc:sldMk cId="968285561" sldId="317"/>
        </pc:sldMkLst>
        <pc:spChg chg="mod">
          <ac:chgData name="Michael Funke" userId="adf325b3-d1af-4abb-b91f-e6070a3a7ae4" providerId="ADAL" clId="{BC55FBD8-5928-42D1-9A13-15E07C4E3D30}" dt="2023-04-27T06:34:42.013" v="549" actId="20577"/>
          <ac:spMkLst>
            <pc:docMk/>
            <pc:sldMk cId="968285561" sldId="317"/>
            <ac:spMk id="2" creationId="{7158E5FA-CDA2-D907-1B12-9C1BB43D57F3}"/>
          </ac:spMkLst>
        </pc:spChg>
        <pc:graphicFrameChg chg="add mod">
          <ac:chgData name="Michael Funke" userId="adf325b3-d1af-4abb-b91f-e6070a3a7ae4" providerId="ADAL" clId="{BC55FBD8-5928-42D1-9A13-15E07C4E3D30}" dt="2023-04-27T06:35:29.132" v="551" actId="1076"/>
          <ac:graphicFrameMkLst>
            <pc:docMk/>
            <pc:sldMk cId="968285561" sldId="317"/>
            <ac:graphicFrameMk id="3" creationId="{69DE4E20-3A21-2EDF-EED4-BAE01D018C45}"/>
          </ac:graphicFrameMkLst>
        </pc:graphicFrameChg>
      </pc:sldChg>
      <pc:sldChg chg="modSp mod">
        <pc:chgData name="Michael Funke" userId="adf325b3-d1af-4abb-b91f-e6070a3a7ae4" providerId="ADAL" clId="{BC55FBD8-5928-42D1-9A13-15E07C4E3D30}" dt="2023-04-27T06:41:05.809" v="647" actId="113"/>
        <pc:sldMkLst>
          <pc:docMk/>
          <pc:sldMk cId="1382918238" sldId="318"/>
        </pc:sldMkLst>
        <pc:spChg chg="mod">
          <ac:chgData name="Michael Funke" userId="adf325b3-d1af-4abb-b91f-e6070a3a7ae4" providerId="ADAL" clId="{BC55FBD8-5928-42D1-9A13-15E07C4E3D30}" dt="2023-04-27T06:41:05.809" v="647" actId="113"/>
          <ac:spMkLst>
            <pc:docMk/>
            <pc:sldMk cId="1382918238" sldId="318"/>
            <ac:spMk id="125" creationId="{00000000-0000-0000-0000-000000000000}"/>
          </ac:spMkLst>
        </pc:spChg>
      </pc:sldChg>
      <pc:sldChg chg="addSp delSp modSp add mod">
        <pc:chgData name="Michael Funke" userId="adf325b3-d1af-4abb-b91f-e6070a3a7ae4" providerId="ADAL" clId="{BC55FBD8-5928-42D1-9A13-15E07C4E3D30}" dt="2023-04-27T06:58:44.178" v="797" actId="1076"/>
        <pc:sldMkLst>
          <pc:docMk/>
          <pc:sldMk cId="853286181" sldId="327"/>
        </pc:sldMkLst>
        <pc:spChg chg="mod">
          <ac:chgData name="Michael Funke" userId="adf325b3-d1af-4abb-b91f-e6070a3a7ae4" providerId="ADAL" clId="{BC55FBD8-5928-42D1-9A13-15E07C4E3D30}" dt="2023-04-27T06:57:41.218" v="789" actId="21"/>
          <ac:spMkLst>
            <pc:docMk/>
            <pc:sldMk cId="853286181" sldId="327"/>
            <ac:spMk id="2" creationId="{7158E5FA-CDA2-D907-1B12-9C1BB43D57F3}"/>
          </ac:spMkLst>
        </pc:spChg>
        <pc:spChg chg="add mod">
          <ac:chgData name="Michael Funke" userId="adf325b3-d1af-4abb-b91f-e6070a3a7ae4" providerId="ADAL" clId="{BC55FBD8-5928-42D1-9A13-15E07C4E3D30}" dt="2023-04-27T06:58:44.178" v="797" actId="1076"/>
          <ac:spMkLst>
            <pc:docMk/>
            <pc:sldMk cId="853286181" sldId="327"/>
            <ac:spMk id="6" creationId="{7B8C47AB-21E5-D26E-0795-2A67B4F975D0}"/>
          </ac:spMkLst>
        </pc:spChg>
        <pc:spChg chg="mod">
          <ac:chgData name="Michael Funke" userId="adf325b3-d1af-4abb-b91f-e6070a3a7ae4" providerId="ADAL" clId="{BC55FBD8-5928-42D1-9A13-15E07C4E3D30}" dt="2023-04-27T06:53:22.498" v="677" actId="20577"/>
          <ac:spMkLst>
            <pc:docMk/>
            <pc:sldMk cId="853286181" sldId="327"/>
            <ac:spMk id="124" creationId="{00000000-0000-0000-0000-000000000000}"/>
          </ac:spMkLst>
        </pc:spChg>
        <pc:graphicFrameChg chg="del">
          <ac:chgData name="Michael Funke" userId="adf325b3-d1af-4abb-b91f-e6070a3a7ae4" providerId="ADAL" clId="{BC55FBD8-5928-42D1-9A13-15E07C4E3D30}" dt="2023-04-27T06:53:26.688" v="678" actId="478"/>
          <ac:graphicFrameMkLst>
            <pc:docMk/>
            <pc:sldMk cId="853286181" sldId="327"/>
            <ac:graphicFrameMk id="3" creationId="{69DE4E20-3A21-2EDF-EED4-BAE01D018C45}"/>
          </ac:graphicFrameMkLst>
        </pc:graphicFrameChg>
        <pc:picChg chg="add mod">
          <ac:chgData name="Michael Funke" userId="adf325b3-d1af-4abb-b91f-e6070a3a7ae4" providerId="ADAL" clId="{BC55FBD8-5928-42D1-9A13-15E07C4E3D30}" dt="2023-04-27T06:57:54.124" v="790" actId="1076"/>
          <ac:picMkLst>
            <pc:docMk/>
            <pc:sldMk cId="853286181" sldId="327"/>
            <ac:picMk id="5" creationId="{F8E32BAF-5FD9-F389-CAE2-2F6CBFAF060D}"/>
          </ac:picMkLst>
        </pc:picChg>
      </pc:sldChg>
    </pc:docChg>
  </pc:docChgLst>
  <pc:docChgLst>
    <pc:chgData name="Michael Funke" userId="adf325b3-d1af-4abb-b91f-e6070a3a7ae4" providerId="ADAL" clId="{B647D5A5-7AD2-4257-9C1D-380A49F0F926}"/>
    <pc:docChg chg="undo custSel addSld delSld modSld sldOrd">
      <pc:chgData name="Michael Funke" userId="adf325b3-d1af-4abb-b91f-e6070a3a7ae4" providerId="ADAL" clId="{B647D5A5-7AD2-4257-9C1D-380A49F0F926}" dt="2023-04-28T15:25:16.218" v="8729" actId="20577"/>
      <pc:docMkLst>
        <pc:docMk/>
      </pc:docMkLst>
      <pc:sldChg chg="modSp mod">
        <pc:chgData name="Michael Funke" userId="adf325b3-d1af-4abb-b91f-e6070a3a7ae4" providerId="ADAL" clId="{B647D5A5-7AD2-4257-9C1D-380A49F0F926}" dt="2023-04-28T07:12:43.218" v="813" actId="20577"/>
        <pc:sldMkLst>
          <pc:docMk/>
          <pc:sldMk cId="0" sldId="256"/>
        </pc:sldMkLst>
        <pc:spChg chg="mod">
          <ac:chgData name="Michael Funke" userId="adf325b3-d1af-4abb-b91f-e6070a3a7ae4" providerId="ADAL" clId="{B647D5A5-7AD2-4257-9C1D-380A49F0F926}" dt="2023-04-28T07:12:43.218" v="813" actId="20577"/>
          <ac:spMkLst>
            <pc:docMk/>
            <pc:sldMk cId="0" sldId="256"/>
            <ac:spMk id="71" creationId="{00000000-0000-0000-0000-000000000000}"/>
          </ac:spMkLst>
        </pc:spChg>
      </pc:sldChg>
      <pc:sldChg chg="addSp delSp modSp mod">
        <pc:chgData name="Michael Funke" userId="adf325b3-d1af-4abb-b91f-e6070a3a7ae4" providerId="ADAL" clId="{B647D5A5-7AD2-4257-9C1D-380A49F0F926}" dt="2023-04-28T07:13:12.451" v="814" actId="20577"/>
        <pc:sldMkLst>
          <pc:docMk/>
          <pc:sldMk cId="0" sldId="264"/>
        </pc:sldMkLst>
        <pc:spChg chg="add del mod">
          <ac:chgData name="Michael Funke" userId="adf325b3-d1af-4abb-b91f-e6070a3a7ae4" providerId="ADAL" clId="{B647D5A5-7AD2-4257-9C1D-380A49F0F926}" dt="2023-04-28T06:38:03.953" v="69" actId="478"/>
          <ac:spMkLst>
            <pc:docMk/>
            <pc:sldMk cId="0" sldId="264"/>
            <ac:spMk id="3" creationId="{ACD7B768-F22D-5641-FC2B-078FDE1B02C0}"/>
          </ac:spMkLst>
        </pc:spChg>
        <pc:spChg chg="add mod">
          <ac:chgData name="Michael Funke" userId="adf325b3-d1af-4abb-b91f-e6070a3a7ae4" providerId="ADAL" clId="{B647D5A5-7AD2-4257-9C1D-380A49F0F926}" dt="2023-04-28T07:13:12.451" v="814" actId="20577"/>
          <ac:spMkLst>
            <pc:docMk/>
            <pc:sldMk cId="0" sldId="264"/>
            <ac:spMk id="4" creationId="{73619F39-CC26-91F2-D2D8-EE0A2BFA23B2}"/>
          </ac:spMkLst>
        </pc:spChg>
        <pc:spChg chg="mod">
          <ac:chgData name="Michael Funke" userId="adf325b3-d1af-4abb-b91f-e6070a3a7ae4" providerId="ADAL" clId="{B647D5A5-7AD2-4257-9C1D-380A49F0F926}" dt="2023-04-28T06:55:52.980" v="510" actId="20577"/>
          <ac:spMkLst>
            <pc:docMk/>
            <pc:sldMk cId="0" sldId="264"/>
            <ac:spMk id="171" creationId="{00000000-0000-0000-0000-000000000000}"/>
          </ac:spMkLst>
        </pc:spChg>
        <pc:spChg chg="del">
          <ac:chgData name="Michael Funke" userId="adf325b3-d1af-4abb-b91f-e6070a3a7ae4" providerId="ADAL" clId="{B647D5A5-7AD2-4257-9C1D-380A49F0F926}" dt="2023-04-28T06:38:00.367" v="68" actId="478"/>
          <ac:spMkLst>
            <pc:docMk/>
            <pc:sldMk cId="0" sldId="264"/>
            <ac:spMk id="172" creationId="{00000000-0000-0000-0000-000000000000}"/>
          </ac:spMkLst>
        </pc:spChg>
        <pc:spChg chg="mod">
          <ac:chgData name="Michael Funke" userId="adf325b3-d1af-4abb-b91f-e6070a3a7ae4" providerId="ADAL" clId="{B647D5A5-7AD2-4257-9C1D-380A49F0F926}" dt="2023-04-28T07:04:22.759" v="790" actId="1076"/>
          <ac:spMkLst>
            <pc:docMk/>
            <pc:sldMk cId="0" sldId="264"/>
            <ac:spMk id="173" creationId="{00000000-0000-0000-0000-000000000000}"/>
          </ac:spMkLst>
        </pc:spChg>
      </pc:sldChg>
      <pc:sldChg chg="modSp mod modNotesTx">
        <pc:chgData name="Michael Funke" userId="adf325b3-d1af-4abb-b91f-e6070a3a7ae4" providerId="ADAL" clId="{B647D5A5-7AD2-4257-9C1D-380A49F0F926}" dt="2023-04-28T15:12:47.430" v="8546" actId="20577"/>
        <pc:sldMkLst>
          <pc:docMk/>
          <pc:sldMk cId="893015791" sldId="299"/>
        </pc:sldMkLst>
        <pc:spChg chg="mod">
          <ac:chgData name="Michael Funke" userId="adf325b3-d1af-4abb-b91f-e6070a3a7ae4" providerId="ADAL" clId="{B647D5A5-7AD2-4257-9C1D-380A49F0F926}" dt="2023-04-28T15:12:47.430" v="8546" actId="20577"/>
          <ac:spMkLst>
            <pc:docMk/>
            <pc:sldMk cId="893015791" sldId="299"/>
            <ac:spMk id="110" creationId="{00000000-0000-0000-0000-000000000000}"/>
          </ac:spMkLst>
        </pc:spChg>
        <pc:spChg chg="mod">
          <ac:chgData name="Michael Funke" userId="adf325b3-d1af-4abb-b91f-e6070a3a7ae4" providerId="ADAL" clId="{B647D5A5-7AD2-4257-9C1D-380A49F0F926}" dt="2023-04-28T09:44:02.113" v="4072" actId="20577"/>
          <ac:spMkLst>
            <pc:docMk/>
            <pc:sldMk cId="893015791" sldId="299"/>
            <ac:spMk id="111" creationId="{00000000-0000-0000-0000-000000000000}"/>
          </ac:spMkLst>
        </pc:spChg>
      </pc:sldChg>
      <pc:sldChg chg="modSp mod modNotesTx">
        <pc:chgData name="Michael Funke" userId="adf325b3-d1af-4abb-b91f-e6070a3a7ae4" providerId="ADAL" clId="{B647D5A5-7AD2-4257-9C1D-380A49F0F926}" dt="2023-04-28T07:24:33.475" v="1023" actId="20577"/>
        <pc:sldMkLst>
          <pc:docMk/>
          <pc:sldMk cId="869661276" sldId="301"/>
        </pc:sldMkLst>
        <pc:spChg chg="mod">
          <ac:chgData name="Michael Funke" userId="adf325b3-d1af-4abb-b91f-e6070a3a7ae4" providerId="ADAL" clId="{B647D5A5-7AD2-4257-9C1D-380A49F0F926}" dt="2023-04-28T07:21:27.067" v="852" actId="20577"/>
          <ac:spMkLst>
            <pc:docMk/>
            <pc:sldMk cId="869661276" sldId="301"/>
            <ac:spMk id="124" creationId="{00000000-0000-0000-0000-000000000000}"/>
          </ac:spMkLst>
        </pc:spChg>
        <pc:spChg chg="mod">
          <ac:chgData name="Michael Funke" userId="adf325b3-d1af-4abb-b91f-e6070a3a7ae4" providerId="ADAL" clId="{B647D5A5-7AD2-4257-9C1D-380A49F0F926}" dt="2023-04-28T07:24:33.475" v="1023" actId="20577"/>
          <ac:spMkLst>
            <pc:docMk/>
            <pc:sldMk cId="869661276" sldId="301"/>
            <ac:spMk id="125" creationId="{00000000-0000-0000-0000-000000000000}"/>
          </ac:spMkLst>
        </pc:spChg>
      </pc:sldChg>
      <pc:sldChg chg="modSp mod modNotesTx">
        <pc:chgData name="Michael Funke" userId="adf325b3-d1af-4abb-b91f-e6070a3a7ae4" providerId="ADAL" clId="{B647D5A5-7AD2-4257-9C1D-380A49F0F926}" dt="2023-04-28T15:14:55.794" v="8560" actId="20577"/>
        <pc:sldMkLst>
          <pc:docMk/>
          <pc:sldMk cId="2753463924" sldId="302"/>
        </pc:sldMkLst>
        <pc:spChg chg="mod">
          <ac:chgData name="Michael Funke" userId="adf325b3-d1af-4abb-b91f-e6070a3a7ae4" providerId="ADAL" clId="{B647D5A5-7AD2-4257-9C1D-380A49F0F926}" dt="2023-04-28T15:12:55.268" v="8547" actId="20577"/>
          <ac:spMkLst>
            <pc:docMk/>
            <pc:sldMk cId="2753463924" sldId="302"/>
            <ac:spMk id="124" creationId="{00000000-0000-0000-0000-000000000000}"/>
          </ac:spMkLst>
        </pc:spChg>
        <pc:spChg chg="mod">
          <ac:chgData name="Michael Funke" userId="adf325b3-d1af-4abb-b91f-e6070a3a7ae4" providerId="ADAL" clId="{B647D5A5-7AD2-4257-9C1D-380A49F0F926}" dt="2023-04-28T15:14:55.794" v="8560" actId="20577"/>
          <ac:spMkLst>
            <pc:docMk/>
            <pc:sldMk cId="2753463924" sldId="302"/>
            <ac:spMk id="125" creationId="{00000000-0000-0000-0000-000000000000}"/>
          </ac:spMkLst>
        </pc:spChg>
      </pc:sldChg>
      <pc:sldChg chg="del">
        <pc:chgData name="Michael Funke" userId="adf325b3-d1af-4abb-b91f-e6070a3a7ae4" providerId="ADAL" clId="{B647D5A5-7AD2-4257-9C1D-380A49F0F926}" dt="2023-04-28T15:12:11.880" v="8524" actId="47"/>
        <pc:sldMkLst>
          <pc:docMk/>
          <pc:sldMk cId="1525902099" sldId="303"/>
        </pc:sldMkLst>
      </pc:sldChg>
      <pc:sldChg chg="del">
        <pc:chgData name="Michael Funke" userId="adf325b3-d1af-4abb-b91f-e6070a3a7ae4" providerId="ADAL" clId="{B647D5A5-7AD2-4257-9C1D-380A49F0F926}" dt="2023-04-28T15:12:16.274" v="8530" actId="47"/>
        <pc:sldMkLst>
          <pc:docMk/>
          <pc:sldMk cId="862063189" sldId="304"/>
        </pc:sldMkLst>
      </pc:sldChg>
      <pc:sldChg chg="del">
        <pc:chgData name="Michael Funke" userId="adf325b3-d1af-4abb-b91f-e6070a3a7ae4" providerId="ADAL" clId="{B647D5A5-7AD2-4257-9C1D-380A49F0F926}" dt="2023-04-28T15:12:14.462" v="8526" actId="47"/>
        <pc:sldMkLst>
          <pc:docMk/>
          <pc:sldMk cId="1913223934" sldId="307"/>
        </pc:sldMkLst>
      </pc:sldChg>
      <pc:sldChg chg="del">
        <pc:chgData name="Michael Funke" userId="adf325b3-d1af-4abb-b91f-e6070a3a7ae4" providerId="ADAL" clId="{B647D5A5-7AD2-4257-9C1D-380A49F0F926}" dt="2023-04-28T15:12:14.922" v="8527" actId="47"/>
        <pc:sldMkLst>
          <pc:docMk/>
          <pc:sldMk cId="123529959" sldId="308"/>
        </pc:sldMkLst>
      </pc:sldChg>
      <pc:sldChg chg="del">
        <pc:chgData name="Michael Funke" userId="adf325b3-d1af-4abb-b91f-e6070a3a7ae4" providerId="ADAL" clId="{B647D5A5-7AD2-4257-9C1D-380A49F0F926}" dt="2023-04-28T15:12:10.229" v="8523" actId="47"/>
        <pc:sldMkLst>
          <pc:docMk/>
          <pc:sldMk cId="920902877" sldId="309"/>
        </pc:sldMkLst>
      </pc:sldChg>
      <pc:sldChg chg="del">
        <pc:chgData name="Michael Funke" userId="adf325b3-d1af-4abb-b91f-e6070a3a7ae4" providerId="ADAL" clId="{B647D5A5-7AD2-4257-9C1D-380A49F0F926}" dt="2023-04-28T15:12:17.173" v="8532" actId="47"/>
        <pc:sldMkLst>
          <pc:docMk/>
          <pc:sldMk cId="3550970232" sldId="310"/>
        </pc:sldMkLst>
      </pc:sldChg>
      <pc:sldChg chg="del">
        <pc:chgData name="Michael Funke" userId="adf325b3-d1af-4abb-b91f-e6070a3a7ae4" providerId="ADAL" clId="{B647D5A5-7AD2-4257-9C1D-380A49F0F926}" dt="2023-04-28T15:12:20.806" v="8538" actId="47"/>
        <pc:sldMkLst>
          <pc:docMk/>
          <pc:sldMk cId="2117188847" sldId="311"/>
        </pc:sldMkLst>
      </pc:sldChg>
      <pc:sldChg chg="del">
        <pc:chgData name="Michael Funke" userId="adf325b3-d1af-4abb-b91f-e6070a3a7ae4" providerId="ADAL" clId="{B647D5A5-7AD2-4257-9C1D-380A49F0F926}" dt="2023-04-28T15:12:16.706" v="8531" actId="47"/>
        <pc:sldMkLst>
          <pc:docMk/>
          <pc:sldMk cId="1631261608" sldId="312"/>
        </pc:sldMkLst>
      </pc:sldChg>
      <pc:sldChg chg="del">
        <pc:chgData name="Michael Funke" userId="adf325b3-d1af-4abb-b91f-e6070a3a7ae4" providerId="ADAL" clId="{B647D5A5-7AD2-4257-9C1D-380A49F0F926}" dt="2023-04-28T15:12:13.127" v="8525" actId="47"/>
        <pc:sldMkLst>
          <pc:docMk/>
          <pc:sldMk cId="2623336583" sldId="313"/>
        </pc:sldMkLst>
      </pc:sldChg>
      <pc:sldChg chg="del">
        <pc:chgData name="Michael Funke" userId="adf325b3-d1af-4abb-b91f-e6070a3a7ae4" providerId="ADAL" clId="{B647D5A5-7AD2-4257-9C1D-380A49F0F926}" dt="2023-04-28T15:12:17.831" v="8533" actId="47"/>
        <pc:sldMkLst>
          <pc:docMk/>
          <pc:sldMk cId="121161363" sldId="314"/>
        </pc:sldMkLst>
      </pc:sldChg>
      <pc:sldChg chg="del">
        <pc:chgData name="Michael Funke" userId="adf325b3-d1af-4abb-b91f-e6070a3a7ae4" providerId="ADAL" clId="{B647D5A5-7AD2-4257-9C1D-380A49F0F926}" dt="2023-04-28T15:12:18.511" v="8534" actId="47"/>
        <pc:sldMkLst>
          <pc:docMk/>
          <pc:sldMk cId="2760344828" sldId="315"/>
        </pc:sldMkLst>
      </pc:sldChg>
      <pc:sldChg chg="del">
        <pc:chgData name="Michael Funke" userId="adf325b3-d1af-4abb-b91f-e6070a3a7ae4" providerId="ADAL" clId="{B647D5A5-7AD2-4257-9C1D-380A49F0F926}" dt="2023-04-28T15:12:19.085" v="8535" actId="47"/>
        <pc:sldMkLst>
          <pc:docMk/>
          <pc:sldMk cId="2094395603" sldId="316"/>
        </pc:sldMkLst>
      </pc:sldChg>
      <pc:sldChg chg="del">
        <pc:chgData name="Michael Funke" userId="adf325b3-d1af-4abb-b91f-e6070a3a7ae4" providerId="ADAL" clId="{B647D5A5-7AD2-4257-9C1D-380A49F0F926}" dt="2023-04-28T15:12:19.769" v="8536" actId="47"/>
        <pc:sldMkLst>
          <pc:docMk/>
          <pc:sldMk cId="968285561" sldId="317"/>
        </pc:sldMkLst>
      </pc:sldChg>
      <pc:sldChg chg="del">
        <pc:chgData name="Michael Funke" userId="adf325b3-d1af-4abb-b91f-e6070a3a7ae4" providerId="ADAL" clId="{B647D5A5-7AD2-4257-9C1D-380A49F0F926}" dt="2023-04-28T15:12:15.362" v="8528" actId="47"/>
        <pc:sldMkLst>
          <pc:docMk/>
          <pc:sldMk cId="1382918238" sldId="318"/>
        </pc:sldMkLst>
      </pc:sldChg>
      <pc:sldChg chg="del">
        <pc:chgData name="Michael Funke" userId="adf325b3-d1af-4abb-b91f-e6070a3a7ae4" providerId="ADAL" clId="{B647D5A5-7AD2-4257-9C1D-380A49F0F926}" dt="2023-04-28T15:12:15.810" v="8529" actId="47"/>
        <pc:sldMkLst>
          <pc:docMk/>
          <pc:sldMk cId="1467509907" sldId="319"/>
        </pc:sldMkLst>
      </pc:sldChg>
      <pc:sldChg chg="del">
        <pc:chgData name="Michael Funke" userId="adf325b3-d1af-4abb-b91f-e6070a3a7ae4" providerId="ADAL" clId="{B647D5A5-7AD2-4257-9C1D-380A49F0F926}" dt="2023-04-28T15:12:21.635" v="8539" actId="47"/>
        <pc:sldMkLst>
          <pc:docMk/>
          <pc:sldMk cId="3152279402" sldId="320"/>
        </pc:sldMkLst>
      </pc:sldChg>
      <pc:sldChg chg="del">
        <pc:chgData name="Michael Funke" userId="adf325b3-d1af-4abb-b91f-e6070a3a7ae4" providerId="ADAL" clId="{B647D5A5-7AD2-4257-9C1D-380A49F0F926}" dt="2023-04-28T15:12:22.089" v="8540" actId="47"/>
        <pc:sldMkLst>
          <pc:docMk/>
          <pc:sldMk cId="1172903286" sldId="321"/>
        </pc:sldMkLst>
      </pc:sldChg>
      <pc:sldChg chg="del">
        <pc:chgData name="Michael Funke" userId="adf325b3-d1af-4abb-b91f-e6070a3a7ae4" providerId="ADAL" clId="{B647D5A5-7AD2-4257-9C1D-380A49F0F926}" dt="2023-04-28T15:12:22.511" v="8541" actId="47"/>
        <pc:sldMkLst>
          <pc:docMk/>
          <pc:sldMk cId="3975929782" sldId="322"/>
        </pc:sldMkLst>
      </pc:sldChg>
      <pc:sldChg chg="del">
        <pc:chgData name="Michael Funke" userId="adf325b3-d1af-4abb-b91f-e6070a3a7ae4" providerId="ADAL" clId="{B647D5A5-7AD2-4257-9C1D-380A49F0F926}" dt="2023-04-28T15:12:23.143" v="8542" actId="47"/>
        <pc:sldMkLst>
          <pc:docMk/>
          <pc:sldMk cId="1043709404" sldId="323"/>
        </pc:sldMkLst>
      </pc:sldChg>
      <pc:sldChg chg="del">
        <pc:chgData name="Michael Funke" userId="adf325b3-d1af-4abb-b91f-e6070a3a7ae4" providerId="ADAL" clId="{B647D5A5-7AD2-4257-9C1D-380A49F0F926}" dt="2023-04-28T15:12:23.811" v="8543" actId="47"/>
        <pc:sldMkLst>
          <pc:docMk/>
          <pc:sldMk cId="50202898" sldId="324"/>
        </pc:sldMkLst>
      </pc:sldChg>
      <pc:sldChg chg="del">
        <pc:chgData name="Michael Funke" userId="adf325b3-d1af-4abb-b91f-e6070a3a7ae4" providerId="ADAL" clId="{B647D5A5-7AD2-4257-9C1D-380A49F0F926}" dt="2023-04-28T15:12:24.417" v="8544" actId="47"/>
        <pc:sldMkLst>
          <pc:docMk/>
          <pc:sldMk cId="2864908189" sldId="325"/>
        </pc:sldMkLst>
      </pc:sldChg>
      <pc:sldChg chg="del">
        <pc:chgData name="Michael Funke" userId="adf325b3-d1af-4abb-b91f-e6070a3a7ae4" providerId="ADAL" clId="{B647D5A5-7AD2-4257-9C1D-380A49F0F926}" dt="2023-04-28T15:12:25.040" v="8545" actId="47"/>
        <pc:sldMkLst>
          <pc:docMk/>
          <pc:sldMk cId="1268471982" sldId="326"/>
        </pc:sldMkLst>
      </pc:sldChg>
      <pc:sldChg chg="del">
        <pc:chgData name="Michael Funke" userId="adf325b3-d1af-4abb-b91f-e6070a3a7ae4" providerId="ADAL" clId="{B647D5A5-7AD2-4257-9C1D-380A49F0F926}" dt="2023-04-28T15:12:20.310" v="8537" actId="47"/>
        <pc:sldMkLst>
          <pc:docMk/>
          <pc:sldMk cId="853286181" sldId="327"/>
        </pc:sldMkLst>
      </pc:sldChg>
      <pc:sldChg chg="modSp add mod">
        <pc:chgData name="Michael Funke" userId="adf325b3-d1af-4abb-b91f-e6070a3a7ae4" providerId="ADAL" clId="{B647D5A5-7AD2-4257-9C1D-380A49F0F926}" dt="2023-04-28T15:15:08.943" v="8561" actId="20577"/>
        <pc:sldMkLst>
          <pc:docMk/>
          <pc:sldMk cId="429481863" sldId="328"/>
        </pc:sldMkLst>
        <pc:spChg chg="mod">
          <ac:chgData name="Michael Funke" userId="adf325b3-d1af-4abb-b91f-e6070a3a7ae4" providerId="ADAL" clId="{B647D5A5-7AD2-4257-9C1D-380A49F0F926}" dt="2023-04-28T15:12:58.664" v="8548" actId="20577"/>
          <ac:spMkLst>
            <pc:docMk/>
            <pc:sldMk cId="429481863" sldId="328"/>
            <ac:spMk id="124" creationId="{00000000-0000-0000-0000-000000000000}"/>
          </ac:spMkLst>
        </pc:spChg>
        <pc:spChg chg="mod">
          <ac:chgData name="Michael Funke" userId="adf325b3-d1af-4abb-b91f-e6070a3a7ae4" providerId="ADAL" clId="{B647D5A5-7AD2-4257-9C1D-380A49F0F926}" dt="2023-04-28T15:15:08.943" v="8561" actId="20577"/>
          <ac:spMkLst>
            <pc:docMk/>
            <pc:sldMk cId="429481863" sldId="328"/>
            <ac:spMk id="125" creationId="{00000000-0000-0000-0000-000000000000}"/>
          </ac:spMkLst>
        </pc:spChg>
      </pc:sldChg>
      <pc:sldChg chg="modSp add mod modNotesTx">
        <pc:chgData name="Michael Funke" userId="adf325b3-d1af-4abb-b91f-e6070a3a7ae4" providerId="ADAL" clId="{B647D5A5-7AD2-4257-9C1D-380A49F0F926}" dt="2023-04-28T15:16:00.601" v="8564" actId="20577"/>
        <pc:sldMkLst>
          <pc:docMk/>
          <pc:sldMk cId="3570621495" sldId="329"/>
        </pc:sldMkLst>
        <pc:spChg chg="mod">
          <ac:chgData name="Michael Funke" userId="adf325b3-d1af-4abb-b91f-e6070a3a7ae4" providerId="ADAL" clId="{B647D5A5-7AD2-4257-9C1D-380A49F0F926}" dt="2023-04-28T15:13:01.441" v="8549" actId="20577"/>
          <ac:spMkLst>
            <pc:docMk/>
            <pc:sldMk cId="3570621495" sldId="329"/>
            <ac:spMk id="124" creationId="{00000000-0000-0000-0000-000000000000}"/>
          </ac:spMkLst>
        </pc:spChg>
        <pc:spChg chg="mod">
          <ac:chgData name="Michael Funke" userId="adf325b3-d1af-4abb-b91f-e6070a3a7ae4" providerId="ADAL" clId="{B647D5A5-7AD2-4257-9C1D-380A49F0F926}" dt="2023-04-28T15:16:00.601" v="8564" actId="20577"/>
          <ac:spMkLst>
            <pc:docMk/>
            <pc:sldMk cId="3570621495" sldId="329"/>
            <ac:spMk id="125" creationId="{00000000-0000-0000-0000-000000000000}"/>
          </ac:spMkLst>
        </pc:spChg>
      </pc:sldChg>
      <pc:sldChg chg="modSp add mod">
        <pc:chgData name="Michael Funke" userId="adf325b3-d1af-4abb-b91f-e6070a3a7ae4" providerId="ADAL" clId="{B647D5A5-7AD2-4257-9C1D-380A49F0F926}" dt="2023-04-28T15:13:04.189" v="8550" actId="20577"/>
        <pc:sldMkLst>
          <pc:docMk/>
          <pc:sldMk cId="329351320" sldId="330"/>
        </pc:sldMkLst>
        <pc:spChg chg="mod">
          <ac:chgData name="Michael Funke" userId="adf325b3-d1af-4abb-b91f-e6070a3a7ae4" providerId="ADAL" clId="{B647D5A5-7AD2-4257-9C1D-380A49F0F926}" dt="2023-04-28T15:13:04.189" v="8550" actId="20577"/>
          <ac:spMkLst>
            <pc:docMk/>
            <pc:sldMk cId="329351320" sldId="330"/>
            <ac:spMk id="124" creationId="{00000000-0000-0000-0000-000000000000}"/>
          </ac:spMkLst>
        </pc:spChg>
        <pc:spChg chg="mod">
          <ac:chgData name="Michael Funke" userId="adf325b3-d1af-4abb-b91f-e6070a3a7ae4" providerId="ADAL" clId="{B647D5A5-7AD2-4257-9C1D-380A49F0F926}" dt="2023-04-28T08:23:59.046" v="2910" actId="20577"/>
          <ac:spMkLst>
            <pc:docMk/>
            <pc:sldMk cId="329351320" sldId="330"/>
            <ac:spMk id="125" creationId="{00000000-0000-0000-0000-000000000000}"/>
          </ac:spMkLst>
        </pc:spChg>
      </pc:sldChg>
      <pc:sldChg chg="modSp add mod">
        <pc:chgData name="Michael Funke" userId="adf325b3-d1af-4abb-b91f-e6070a3a7ae4" providerId="ADAL" clId="{B647D5A5-7AD2-4257-9C1D-380A49F0F926}" dt="2023-04-28T15:13:07.380" v="8551" actId="20577"/>
        <pc:sldMkLst>
          <pc:docMk/>
          <pc:sldMk cId="881072456" sldId="331"/>
        </pc:sldMkLst>
        <pc:spChg chg="mod">
          <ac:chgData name="Michael Funke" userId="adf325b3-d1af-4abb-b91f-e6070a3a7ae4" providerId="ADAL" clId="{B647D5A5-7AD2-4257-9C1D-380A49F0F926}" dt="2023-04-28T15:13:07.380" v="8551" actId="20577"/>
          <ac:spMkLst>
            <pc:docMk/>
            <pc:sldMk cId="881072456" sldId="331"/>
            <ac:spMk id="124" creationId="{00000000-0000-0000-0000-000000000000}"/>
          </ac:spMkLst>
        </pc:spChg>
        <pc:spChg chg="mod">
          <ac:chgData name="Michael Funke" userId="adf325b3-d1af-4abb-b91f-e6070a3a7ae4" providerId="ADAL" clId="{B647D5A5-7AD2-4257-9C1D-380A49F0F926}" dt="2023-04-28T08:39:12.910" v="3070" actId="20577"/>
          <ac:spMkLst>
            <pc:docMk/>
            <pc:sldMk cId="881072456" sldId="331"/>
            <ac:spMk id="125" creationId="{00000000-0000-0000-0000-000000000000}"/>
          </ac:spMkLst>
        </pc:spChg>
      </pc:sldChg>
      <pc:sldChg chg="modSp add mod">
        <pc:chgData name="Michael Funke" userId="adf325b3-d1af-4abb-b91f-e6070a3a7ae4" providerId="ADAL" clId="{B647D5A5-7AD2-4257-9C1D-380A49F0F926}" dt="2023-04-28T15:13:10.574" v="8552" actId="20577"/>
        <pc:sldMkLst>
          <pc:docMk/>
          <pc:sldMk cId="2211353589" sldId="332"/>
        </pc:sldMkLst>
        <pc:spChg chg="mod">
          <ac:chgData name="Michael Funke" userId="adf325b3-d1af-4abb-b91f-e6070a3a7ae4" providerId="ADAL" clId="{B647D5A5-7AD2-4257-9C1D-380A49F0F926}" dt="2023-04-28T15:13:10.574" v="8552" actId="20577"/>
          <ac:spMkLst>
            <pc:docMk/>
            <pc:sldMk cId="2211353589" sldId="332"/>
            <ac:spMk id="124" creationId="{00000000-0000-0000-0000-000000000000}"/>
          </ac:spMkLst>
        </pc:spChg>
        <pc:spChg chg="mod">
          <ac:chgData name="Michael Funke" userId="adf325b3-d1af-4abb-b91f-e6070a3a7ae4" providerId="ADAL" clId="{B647D5A5-7AD2-4257-9C1D-380A49F0F926}" dt="2023-04-28T08:32:37.109" v="3063" actId="20577"/>
          <ac:spMkLst>
            <pc:docMk/>
            <pc:sldMk cId="2211353589" sldId="332"/>
            <ac:spMk id="125" creationId="{00000000-0000-0000-0000-000000000000}"/>
          </ac:spMkLst>
        </pc:spChg>
      </pc:sldChg>
      <pc:sldChg chg="modSp add del mod">
        <pc:chgData name="Michael Funke" userId="adf325b3-d1af-4abb-b91f-e6070a3a7ae4" providerId="ADAL" clId="{B647D5A5-7AD2-4257-9C1D-380A49F0F926}" dt="2023-04-28T08:39:52.722" v="3087" actId="47"/>
        <pc:sldMkLst>
          <pc:docMk/>
          <pc:sldMk cId="205342257" sldId="333"/>
        </pc:sldMkLst>
        <pc:spChg chg="mod">
          <ac:chgData name="Michael Funke" userId="adf325b3-d1af-4abb-b91f-e6070a3a7ae4" providerId="ADAL" clId="{B647D5A5-7AD2-4257-9C1D-380A49F0F926}" dt="2023-04-28T08:39:29.328" v="3083" actId="20577"/>
          <ac:spMkLst>
            <pc:docMk/>
            <pc:sldMk cId="205342257" sldId="333"/>
            <ac:spMk id="124" creationId="{00000000-0000-0000-0000-000000000000}"/>
          </ac:spMkLst>
        </pc:spChg>
        <pc:spChg chg="mod">
          <ac:chgData name="Michael Funke" userId="adf325b3-d1af-4abb-b91f-e6070a3a7ae4" providerId="ADAL" clId="{B647D5A5-7AD2-4257-9C1D-380A49F0F926}" dt="2023-04-28T08:39:49.387" v="3086" actId="6549"/>
          <ac:spMkLst>
            <pc:docMk/>
            <pc:sldMk cId="205342257" sldId="333"/>
            <ac:spMk id="125" creationId="{00000000-0000-0000-0000-000000000000}"/>
          </ac:spMkLst>
        </pc:spChg>
      </pc:sldChg>
      <pc:sldChg chg="modSp add mod ord">
        <pc:chgData name="Michael Funke" userId="adf325b3-d1af-4abb-b91f-e6070a3a7ae4" providerId="ADAL" clId="{B647D5A5-7AD2-4257-9C1D-380A49F0F926}" dt="2023-04-28T15:18:48.055" v="8566" actId="20577"/>
        <pc:sldMkLst>
          <pc:docMk/>
          <pc:sldMk cId="842040208" sldId="333"/>
        </pc:sldMkLst>
        <pc:spChg chg="mod">
          <ac:chgData name="Michael Funke" userId="adf325b3-d1af-4abb-b91f-e6070a3a7ae4" providerId="ADAL" clId="{B647D5A5-7AD2-4257-9C1D-380A49F0F926}" dt="2023-04-28T15:13:13.612" v="8553" actId="20577"/>
          <ac:spMkLst>
            <pc:docMk/>
            <pc:sldMk cId="842040208" sldId="333"/>
            <ac:spMk id="124" creationId="{00000000-0000-0000-0000-000000000000}"/>
          </ac:spMkLst>
        </pc:spChg>
        <pc:spChg chg="mod">
          <ac:chgData name="Michael Funke" userId="adf325b3-d1af-4abb-b91f-e6070a3a7ae4" providerId="ADAL" clId="{B647D5A5-7AD2-4257-9C1D-380A49F0F926}" dt="2023-04-28T15:18:48.055" v="8566" actId="20577"/>
          <ac:spMkLst>
            <pc:docMk/>
            <pc:sldMk cId="842040208" sldId="333"/>
            <ac:spMk id="125" creationId="{00000000-0000-0000-0000-000000000000}"/>
          </ac:spMkLst>
        </pc:spChg>
      </pc:sldChg>
      <pc:sldChg chg="modSp add mod ord">
        <pc:chgData name="Michael Funke" userId="adf325b3-d1af-4abb-b91f-e6070a3a7ae4" providerId="ADAL" clId="{B647D5A5-7AD2-4257-9C1D-380A49F0F926}" dt="2023-04-28T15:13:16.556" v="8554" actId="20577"/>
        <pc:sldMkLst>
          <pc:docMk/>
          <pc:sldMk cId="2292229212" sldId="334"/>
        </pc:sldMkLst>
        <pc:spChg chg="mod">
          <ac:chgData name="Michael Funke" userId="adf325b3-d1af-4abb-b91f-e6070a3a7ae4" providerId="ADAL" clId="{B647D5A5-7AD2-4257-9C1D-380A49F0F926}" dt="2023-04-28T15:13:16.556" v="8554" actId="20577"/>
          <ac:spMkLst>
            <pc:docMk/>
            <pc:sldMk cId="2292229212" sldId="334"/>
            <ac:spMk id="124" creationId="{00000000-0000-0000-0000-000000000000}"/>
          </ac:spMkLst>
        </pc:spChg>
        <pc:spChg chg="mod">
          <ac:chgData name="Michael Funke" userId="adf325b3-d1af-4abb-b91f-e6070a3a7ae4" providerId="ADAL" clId="{B647D5A5-7AD2-4257-9C1D-380A49F0F926}" dt="2023-04-28T09:06:30.131" v="3545" actId="313"/>
          <ac:spMkLst>
            <pc:docMk/>
            <pc:sldMk cId="2292229212" sldId="334"/>
            <ac:spMk id="125" creationId="{00000000-0000-0000-0000-000000000000}"/>
          </ac:spMkLst>
        </pc:spChg>
      </pc:sldChg>
      <pc:sldChg chg="modSp add mod ord modNotesTx">
        <pc:chgData name="Michael Funke" userId="adf325b3-d1af-4abb-b91f-e6070a3a7ae4" providerId="ADAL" clId="{B647D5A5-7AD2-4257-9C1D-380A49F0F926}" dt="2023-04-28T15:19:42.970" v="8583" actId="20577"/>
        <pc:sldMkLst>
          <pc:docMk/>
          <pc:sldMk cId="2807234352" sldId="335"/>
        </pc:sldMkLst>
        <pc:spChg chg="mod">
          <ac:chgData name="Michael Funke" userId="adf325b3-d1af-4abb-b91f-e6070a3a7ae4" providerId="ADAL" clId="{B647D5A5-7AD2-4257-9C1D-380A49F0F926}" dt="2023-04-28T15:13:20.283" v="8555" actId="20577"/>
          <ac:spMkLst>
            <pc:docMk/>
            <pc:sldMk cId="2807234352" sldId="335"/>
            <ac:spMk id="124" creationId="{00000000-0000-0000-0000-000000000000}"/>
          </ac:spMkLst>
        </pc:spChg>
        <pc:spChg chg="mod">
          <ac:chgData name="Michael Funke" userId="adf325b3-d1af-4abb-b91f-e6070a3a7ae4" providerId="ADAL" clId="{B647D5A5-7AD2-4257-9C1D-380A49F0F926}" dt="2023-04-28T15:19:42.970" v="8583" actId="20577"/>
          <ac:spMkLst>
            <pc:docMk/>
            <pc:sldMk cId="2807234352" sldId="335"/>
            <ac:spMk id="125" creationId="{00000000-0000-0000-0000-000000000000}"/>
          </ac:spMkLst>
        </pc:spChg>
      </pc:sldChg>
      <pc:sldChg chg="modSp add mod modNotesTx">
        <pc:chgData name="Michael Funke" userId="adf325b3-d1af-4abb-b91f-e6070a3a7ae4" providerId="ADAL" clId="{B647D5A5-7AD2-4257-9C1D-380A49F0F926}" dt="2023-04-28T15:13:23.060" v="8556" actId="20577"/>
        <pc:sldMkLst>
          <pc:docMk/>
          <pc:sldMk cId="604163572" sldId="336"/>
        </pc:sldMkLst>
        <pc:spChg chg="mod">
          <ac:chgData name="Michael Funke" userId="adf325b3-d1af-4abb-b91f-e6070a3a7ae4" providerId="ADAL" clId="{B647D5A5-7AD2-4257-9C1D-380A49F0F926}" dt="2023-04-28T15:13:23.060" v="8556" actId="20577"/>
          <ac:spMkLst>
            <pc:docMk/>
            <pc:sldMk cId="604163572" sldId="336"/>
            <ac:spMk id="124" creationId="{00000000-0000-0000-0000-000000000000}"/>
          </ac:spMkLst>
        </pc:spChg>
        <pc:spChg chg="mod">
          <ac:chgData name="Michael Funke" userId="adf325b3-d1af-4abb-b91f-e6070a3a7ae4" providerId="ADAL" clId="{B647D5A5-7AD2-4257-9C1D-380A49F0F926}" dt="2023-04-28T09:31:42.245" v="4055" actId="20577"/>
          <ac:spMkLst>
            <pc:docMk/>
            <pc:sldMk cId="604163572" sldId="336"/>
            <ac:spMk id="125" creationId="{00000000-0000-0000-0000-000000000000}"/>
          </ac:spMkLst>
        </pc:spChg>
      </pc:sldChg>
      <pc:sldChg chg="modSp add mod">
        <pc:chgData name="Michael Funke" userId="adf325b3-d1af-4abb-b91f-e6070a3a7ae4" providerId="ADAL" clId="{B647D5A5-7AD2-4257-9C1D-380A49F0F926}" dt="2023-04-28T15:13:25.811" v="8557" actId="20577"/>
        <pc:sldMkLst>
          <pc:docMk/>
          <pc:sldMk cId="2691287489" sldId="337"/>
        </pc:sldMkLst>
        <pc:spChg chg="mod">
          <ac:chgData name="Michael Funke" userId="adf325b3-d1af-4abb-b91f-e6070a3a7ae4" providerId="ADAL" clId="{B647D5A5-7AD2-4257-9C1D-380A49F0F926}" dt="2023-04-28T15:13:25.811" v="8557" actId="20577"/>
          <ac:spMkLst>
            <pc:docMk/>
            <pc:sldMk cId="2691287489" sldId="337"/>
            <ac:spMk id="124" creationId="{00000000-0000-0000-0000-000000000000}"/>
          </ac:spMkLst>
        </pc:spChg>
        <pc:spChg chg="mod">
          <ac:chgData name="Michael Funke" userId="adf325b3-d1af-4abb-b91f-e6070a3a7ae4" providerId="ADAL" clId="{B647D5A5-7AD2-4257-9C1D-380A49F0F926}" dt="2023-04-28T09:31:11.319" v="4051" actId="20577"/>
          <ac:spMkLst>
            <pc:docMk/>
            <pc:sldMk cId="2691287489" sldId="337"/>
            <ac:spMk id="125" creationId="{00000000-0000-0000-0000-000000000000}"/>
          </ac:spMkLst>
        </pc:spChg>
      </pc:sldChg>
      <pc:sldChg chg="modSp add mod ord">
        <pc:chgData name="Michael Funke" userId="adf325b3-d1af-4abb-b91f-e6070a3a7ae4" providerId="ADAL" clId="{B647D5A5-7AD2-4257-9C1D-380A49F0F926}" dt="2023-04-28T15:20:41.753" v="8585" actId="20577"/>
        <pc:sldMkLst>
          <pc:docMk/>
          <pc:sldMk cId="1559826501" sldId="338"/>
        </pc:sldMkLst>
        <pc:spChg chg="mod">
          <ac:chgData name="Michael Funke" userId="adf325b3-d1af-4abb-b91f-e6070a3a7ae4" providerId="ADAL" clId="{B647D5A5-7AD2-4257-9C1D-380A49F0F926}" dt="2023-04-28T15:13:29.270" v="8558" actId="20577"/>
          <ac:spMkLst>
            <pc:docMk/>
            <pc:sldMk cId="1559826501" sldId="338"/>
            <ac:spMk id="110" creationId="{00000000-0000-0000-0000-000000000000}"/>
          </ac:spMkLst>
        </pc:spChg>
        <pc:spChg chg="mod">
          <ac:chgData name="Michael Funke" userId="adf325b3-d1af-4abb-b91f-e6070a3a7ae4" providerId="ADAL" clId="{B647D5A5-7AD2-4257-9C1D-380A49F0F926}" dt="2023-04-28T15:20:41.753" v="8585" actId="20577"/>
          <ac:spMkLst>
            <pc:docMk/>
            <pc:sldMk cId="1559826501" sldId="338"/>
            <ac:spMk id="111" creationId="{00000000-0000-0000-0000-000000000000}"/>
          </ac:spMkLst>
        </pc:spChg>
        <pc:spChg chg="mod">
          <ac:chgData name="Michael Funke" userId="adf325b3-d1af-4abb-b91f-e6070a3a7ae4" providerId="ADAL" clId="{B647D5A5-7AD2-4257-9C1D-380A49F0F926}" dt="2023-04-28T09:44:47.296" v="4086" actId="20577"/>
          <ac:spMkLst>
            <pc:docMk/>
            <pc:sldMk cId="1559826501" sldId="338"/>
            <ac:spMk id="112" creationId="{00000000-0000-0000-0000-000000000000}"/>
          </ac:spMkLst>
        </pc:spChg>
      </pc:sldChg>
      <pc:sldChg chg="modSp add mod ord modNotesTx">
        <pc:chgData name="Michael Funke" userId="adf325b3-d1af-4abb-b91f-e6070a3a7ae4" providerId="ADAL" clId="{B647D5A5-7AD2-4257-9C1D-380A49F0F926}" dt="2023-04-28T15:21:00.064" v="8593" actId="20577"/>
        <pc:sldMkLst>
          <pc:docMk/>
          <pc:sldMk cId="3242645440" sldId="339"/>
        </pc:sldMkLst>
        <pc:spChg chg="mod">
          <ac:chgData name="Michael Funke" userId="adf325b3-d1af-4abb-b91f-e6070a3a7ae4" providerId="ADAL" clId="{B647D5A5-7AD2-4257-9C1D-380A49F0F926}" dt="2023-04-28T11:00:22.583" v="4490" actId="20577"/>
          <ac:spMkLst>
            <pc:docMk/>
            <pc:sldMk cId="3242645440" sldId="339"/>
            <ac:spMk id="124" creationId="{00000000-0000-0000-0000-000000000000}"/>
          </ac:spMkLst>
        </pc:spChg>
        <pc:spChg chg="mod">
          <ac:chgData name="Michael Funke" userId="adf325b3-d1af-4abb-b91f-e6070a3a7ae4" providerId="ADAL" clId="{B647D5A5-7AD2-4257-9C1D-380A49F0F926}" dt="2023-04-28T15:21:00.064" v="8593" actId="20577"/>
          <ac:spMkLst>
            <pc:docMk/>
            <pc:sldMk cId="3242645440" sldId="339"/>
            <ac:spMk id="125" creationId="{00000000-0000-0000-0000-000000000000}"/>
          </ac:spMkLst>
        </pc:spChg>
      </pc:sldChg>
      <pc:sldChg chg="modSp add mod modNotesTx">
        <pc:chgData name="Michael Funke" userId="adf325b3-d1af-4abb-b91f-e6070a3a7ae4" providerId="ADAL" clId="{B647D5A5-7AD2-4257-9C1D-380A49F0F926}" dt="2023-04-28T11:55:50.145" v="5632" actId="20577"/>
        <pc:sldMkLst>
          <pc:docMk/>
          <pc:sldMk cId="3118183656" sldId="340"/>
        </pc:sldMkLst>
        <pc:spChg chg="mod">
          <ac:chgData name="Michael Funke" userId="adf325b3-d1af-4abb-b91f-e6070a3a7ae4" providerId="ADAL" clId="{B647D5A5-7AD2-4257-9C1D-380A49F0F926}" dt="2023-04-28T11:55:50.145" v="5632" actId="20577"/>
          <ac:spMkLst>
            <pc:docMk/>
            <pc:sldMk cId="3118183656" sldId="340"/>
            <ac:spMk id="124" creationId="{00000000-0000-0000-0000-000000000000}"/>
          </ac:spMkLst>
        </pc:spChg>
        <pc:spChg chg="mod">
          <ac:chgData name="Michael Funke" userId="adf325b3-d1af-4abb-b91f-e6070a3a7ae4" providerId="ADAL" clId="{B647D5A5-7AD2-4257-9C1D-380A49F0F926}" dt="2023-04-28T11:54:59.182" v="5610" actId="20577"/>
          <ac:spMkLst>
            <pc:docMk/>
            <pc:sldMk cId="3118183656" sldId="340"/>
            <ac:spMk id="125" creationId="{00000000-0000-0000-0000-000000000000}"/>
          </ac:spMkLst>
        </pc:spChg>
      </pc:sldChg>
      <pc:sldChg chg="modSp add mod modNotesTx">
        <pc:chgData name="Michael Funke" userId="adf325b3-d1af-4abb-b91f-e6070a3a7ae4" providerId="ADAL" clId="{B647D5A5-7AD2-4257-9C1D-380A49F0F926}" dt="2023-04-28T12:08:44.888" v="5990" actId="20577"/>
        <pc:sldMkLst>
          <pc:docMk/>
          <pc:sldMk cId="480353066" sldId="341"/>
        </pc:sldMkLst>
        <pc:spChg chg="mod">
          <ac:chgData name="Michael Funke" userId="adf325b3-d1af-4abb-b91f-e6070a3a7ae4" providerId="ADAL" clId="{B647D5A5-7AD2-4257-9C1D-380A49F0F926}" dt="2023-04-28T11:56:13.693" v="5655" actId="20577"/>
          <ac:spMkLst>
            <pc:docMk/>
            <pc:sldMk cId="480353066" sldId="341"/>
            <ac:spMk id="124" creationId="{00000000-0000-0000-0000-000000000000}"/>
          </ac:spMkLst>
        </pc:spChg>
        <pc:spChg chg="mod">
          <ac:chgData name="Michael Funke" userId="adf325b3-d1af-4abb-b91f-e6070a3a7ae4" providerId="ADAL" clId="{B647D5A5-7AD2-4257-9C1D-380A49F0F926}" dt="2023-04-28T12:08:44.888" v="5990" actId="20577"/>
          <ac:spMkLst>
            <pc:docMk/>
            <pc:sldMk cId="480353066" sldId="341"/>
            <ac:spMk id="125" creationId="{00000000-0000-0000-0000-000000000000}"/>
          </ac:spMkLst>
        </pc:spChg>
      </pc:sldChg>
      <pc:sldChg chg="modSp add mod modNotesTx">
        <pc:chgData name="Michael Funke" userId="adf325b3-d1af-4abb-b91f-e6070a3a7ae4" providerId="ADAL" clId="{B647D5A5-7AD2-4257-9C1D-380A49F0F926}" dt="2023-04-28T15:23:29.248" v="8641" actId="20577"/>
        <pc:sldMkLst>
          <pc:docMk/>
          <pc:sldMk cId="3783006073" sldId="342"/>
        </pc:sldMkLst>
        <pc:spChg chg="mod">
          <ac:chgData name="Michael Funke" userId="adf325b3-d1af-4abb-b91f-e6070a3a7ae4" providerId="ADAL" clId="{B647D5A5-7AD2-4257-9C1D-380A49F0F926}" dt="2023-04-28T12:09:12.813" v="6011" actId="20577"/>
          <ac:spMkLst>
            <pc:docMk/>
            <pc:sldMk cId="3783006073" sldId="342"/>
            <ac:spMk id="124" creationId="{00000000-0000-0000-0000-000000000000}"/>
          </ac:spMkLst>
        </pc:spChg>
        <pc:spChg chg="mod">
          <ac:chgData name="Michael Funke" userId="adf325b3-d1af-4abb-b91f-e6070a3a7ae4" providerId="ADAL" clId="{B647D5A5-7AD2-4257-9C1D-380A49F0F926}" dt="2023-04-28T15:23:29.248" v="8641" actId="20577"/>
          <ac:spMkLst>
            <pc:docMk/>
            <pc:sldMk cId="3783006073" sldId="342"/>
            <ac:spMk id="125" creationId="{00000000-0000-0000-0000-000000000000}"/>
          </ac:spMkLst>
        </pc:spChg>
      </pc:sldChg>
      <pc:sldChg chg="modSp add mod modNotesTx">
        <pc:chgData name="Michael Funke" userId="adf325b3-d1af-4abb-b91f-e6070a3a7ae4" providerId="ADAL" clId="{B647D5A5-7AD2-4257-9C1D-380A49F0F926}" dt="2023-04-28T15:24:40.147" v="8724" actId="20577"/>
        <pc:sldMkLst>
          <pc:docMk/>
          <pc:sldMk cId="4080412346" sldId="343"/>
        </pc:sldMkLst>
        <pc:spChg chg="mod">
          <ac:chgData name="Michael Funke" userId="adf325b3-d1af-4abb-b91f-e6070a3a7ae4" providerId="ADAL" clId="{B647D5A5-7AD2-4257-9C1D-380A49F0F926}" dt="2023-04-28T12:20:47.897" v="6580" actId="20577"/>
          <ac:spMkLst>
            <pc:docMk/>
            <pc:sldMk cId="4080412346" sldId="343"/>
            <ac:spMk id="124" creationId="{00000000-0000-0000-0000-000000000000}"/>
          </ac:spMkLst>
        </pc:spChg>
        <pc:spChg chg="mod">
          <ac:chgData name="Michael Funke" userId="adf325b3-d1af-4abb-b91f-e6070a3a7ae4" providerId="ADAL" clId="{B647D5A5-7AD2-4257-9C1D-380A49F0F926}" dt="2023-04-28T15:24:40.147" v="8724" actId="20577"/>
          <ac:spMkLst>
            <pc:docMk/>
            <pc:sldMk cId="4080412346" sldId="343"/>
            <ac:spMk id="125" creationId="{00000000-0000-0000-0000-000000000000}"/>
          </ac:spMkLst>
        </pc:spChg>
      </pc:sldChg>
      <pc:sldChg chg="modSp add mod modNotesTx">
        <pc:chgData name="Michael Funke" userId="adf325b3-d1af-4abb-b91f-e6070a3a7ae4" providerId="ADAL" clId="{B647D5A5-7AD2-4257-9C1D-380A49F0F926}" dt="2023-04-28T15:25:16.218" v="8729" actId="20577"/>
        <pc:sldMkLst>
          <pc:docMk/>
          <pc:sldMk cId="4188360334" sldId="344"/>
        </pc:sldMkLst>
        <pc:spChg chg="mod">
          <ac:chgData name="Michael Funke" userId="adf325b3-d1af-4abb-b91f-e6070a3a7ae4" providerId="ADAL" clId="{B647D5A5-7AD2-4257-9C1D-380A49F0F926}" dt="2023-04-28T14:24:56.519" v="7142" actId="20577"/>
          <ac:spMkLst>
            <pc:docMk/>
            <pc:sldMk cId="4188360334" sldId="344"/>
            <ac:spMk id="124" creationId="{00000000-0000-0000-0000-000000000000}"/>
          </ac:spMkLst>
        </pc:spChg>
        <pc:spChg chg="mod">
          <ac:chgData name="Michael Funke" userId="adf325b3-d1af-4abb-b91f-e6070a3a7ae4" providerId="ADAL" clId="{B647D5A5-7AD2-4257-9C1D-380A49F0F926}" dt="2023-04-28T15:25:16.218" v="8729" actId="20577"/>
          <ac:spMkLst>
            <pc:docMk/>
            <pc:sldMk cId="4188360334" sldId="344"/>
            <ac:spMk id="125" creationId="{00000000-0000-0000-0000-000000000000}"/>
          </ac:spMkLst>
        </pc:spChg>
      </pc:sldChg>
      <pc:sldChg chg="modSp add mod">
        <pc:chgData name="Michael Funke" userId="adf325b3-d1af-4abb-b91f-e6070a3a7ae4" providerId="ADAL" clId="{B647D5A5-7AD2-4257-9C1D-380A49F0F926}" dt="2023-04-28T14:37:03.017" v="7503" actId="1076"/>
        <pc:sldMkLst>
          <pc:docMk/>
          <pc:sldMk cId="1020299642" sldId="345"/>
        </pc:sldMkLst>
        <pc:spChg chg="mod">
          <ac:chgData name="Michael Funke" userId="adf325b3-d1af-4abb-b91f-e6070a3a7ae4" providerId="ADAL" clId="{B647D5A5-7AD2-4257-9C1D-380A49F0F926}" dt="2023-04-28T14:37:03.017" v="7503" actId="1076"/>
          <ac:spMkLst>
            <pc:docMk/>
            <pc:sldMk cId="1020299642" sldId="345"/>
            <ac:spMk id="124" creationId="{00000000-0000-0000-0000-000000000000}"/>
          </ac:spMkLst>
        </pc:spChg>
        <pc:spChg chg="mod">
          <ac:chgData name="Michael Funke" userId="adf325b3-d1af-4abb-b91f-e6070a3a7ae4" providerId="ADAL" clId="{B647D5A5-7AD2-4257-9C1D-380A49F0F926}" dt="2023-04-28T14:35:52.914" v="7497" actId="20577"/>
          <ac:spMkLst>
            <pc:docMk/>
            <pc:sldMk cId="1020299642" sldId="345"/>
            <ac:spMk id="125" creationId="{00000000-0000-0000-0000-000000000000}"/>
          </ac:spMkLst>
        </pc:spChg>
      </pc:sldChg>
      <pc:sldChg chg="modSp add mod">
        <pc:chgData name="Michael Funke" userId="adf325b3-d1af-4abb-b91f-e6070a3a7ae4" providerId="ADAL" clId="{B647D5A5-7AD2-4257-9C1D-380A49F0F926}" dt="2023-04-28T14:39:57.005" v="7620" actId="1076"/>
        <pc:sldMkLst>
          <pc:docMk/>
          <pc:sldMk cId="3044287266" sldId="346"/>
        </pc:sldMkLst>
        <pc:spChg chg="mod">
          <ac:chgData name="Michael Funke" userId="adf325b3-d1af-4abb-b91f-e6070a3a7ae4" providerId="ADAL" clId="{B647D5A5-7AD2-4257-9C1D-380A49F0F926}" dt="2023-04-28T14:36:56.546" v="7502" actId="1076"/>
          <ac:spMkLst>
            <pc:docMk/>
            <pc:sldMk cId="3044287266" sldId="346"/>
            <ac:spMk id="124" creationId="{00000000-0000-0000-0000-000000000000}"/>
          </ac:spMkLst>
        </pc:spChg>
        <pc:spChg chg="mod">
          <ac:chgData name="Michael Funke" userId="adf325b3-d1af-4abb-b91f-e6070a3a7ae4" providerId="ADAL" clId="{B647D5A5-7AD2-4257-9C1D-380A49F0F926}" dt="2023-04-28T14:39:57.005" v="7620" actId="1076"/>
          <ac:spMkLst>
            <pc:docMk/>
            <pc:sldMk cId="3044287266" sldId="346"/>
            <ac:spMk id="125" creationId="{00000000-0000-0000-0000-000000000000}"/>
          </ac:spMkLst>
        </pc:spChg>
      </pc:sldChg>
      <pc:sldChg chg="modSp add mod">
        <pc:chgData name="Michael Funke" userId="adf325b3-d1af-4abb-b91f-e6070a3a7ae4" providerId="ADAL" clId="{B647D5A5-7AD2-4257-9C1D-380A49F0F926}" dt="2023-04-28T15:10:41.461" v="8517" actId="255"/>
        <pc:sldMkLst>
          <pc:docMk/>
          <pc:sldMk cId="2964069144" sldId="347"/>
        </pc:sldMkLst>
        <pc:spChg chg="mod">
          <ac:chgData name="Michael Funke" userId="adf325b3-d1af-4abb-b91f-e6070a3a7ae4" providerId="ADAL" clId="{B647D5A5-7AD2-4257-9C1D-380A49F0F926}" dt="2023-04-28T14:40:29.580" v="7654" actId="20577"/>
          <ac:spMkLst>
            <pc:docMk/>
            <pc:sldMk cId="2964069144" sldId="347"/>
            <ac:spMk id="124" creationId="{00000000-0000-0000-0000-000000000000}"/>
          </ac:spMkLst>
        </pc:spChg>
        <pc:spChg chg="mod">
          <ac:chgData name="Michael Funke" userId="adf325b3-d1af-4abb-b91f-e6070a3a7ae4" providerId="ADAL" clId="{B647D5A5-7AD2-4257-9C1D-380A49F0F926}" dt="2023-04-28T15:10:41.461" v="8517" actId="255"/>
          <ac:spMkLst>
            <pc:docMk/>
            <pc:sldMk cId="2964069144" sldId="347"/>
            <ac:spMk id="125" creationId="{00000000-0000-0000-0000-000000000000}"/>
          </ac:spMkLst>
        </pc:spChg>
      </pc:sldChg>
      <pc:sldChg chg="modSp add mod">
        <pc:chgData name="Michael Funke" userId="adf325b3-d1af-4abb-b91f-e6070a3a7ae4" providerId="ADAL" clId="{B647D5A5-7AD2-4257-9C1D-380A49F0F926}" dt="2023-04-28T15:11:29.317" v="8522" actId="20577"/>
        <pc:sldMkLst>
          <pc:docMk/>
          <pc:sldMk cId="3006902761" sldId="348"/>
        </pc:sldMkLst>
        <pc:spChg chg="mod">
          <ac:chgData name="Michael Funke" userId="adf325b3-d1af-4abb-b91f-e6070a3a7ae4" providerId="ADAL" clId="{B647D5A5-7AD2-4257-9C1D-380A49F0F926}" dt="2023-04-28T15:11:29.317" v="8522" actId="20577"/>
          <ac:spMkLst>
            <pc:docMk/>
            <pc:sldMk cId="3006902761" sldId="348"/>
            <ac:spMk id="125" creationId="{00000000-0000-0000-0000-000000000000}"/>
          </ac:spMkLst>
        </pc:spChg>
      </pc:sldChg>
      <pc:sldMasterChg chg="delSldLayout">
        <pc:chgData name="Michael Funke" userId="adf325b3-d1af-4abb-b91f-e6070a3a7ae4" providerId="ADAL" clId="{B647D5A5-7AD2-4257-9C1D-380A49F0F926}" dt="2023-04-28T15:12:10.229" v="8523" actId="47"/>
        <pc:sldMasterMkLst>
          <pc:docMk/>
          <pc:sldMasterMk cId="0" sldId="2147483658"/>
        </pc:sldMasterMkLst>
        <pc:sldLayoutChg chg="del">
          <pc:chgData name="Michael Funke" userId="adf325b3-d1af-4abb-b91f-e6070a3a7ae4" providerId="ADAL" clId="{B647D5A5-7AD2-4257-9C1D-380A49F0F926}" dt="2023-04-28T15:12:10.229" v="8523" actId="47"/>
          <pc:sldLayoutMkLst>
            <pc:docMk/>
            <pc:sldMasterMk cId="0" sldId="2147483658"/>
            <pc:sldLayoutMk cId="0" sldId="2147483654"/>
          </pc:sldLayoutMkLst>
        </pc:sldLayoutChg>
      </pc:sldMasterChg>
    </pc:docChg>
  </pc:docChgLst>
  <pc:docChgLst>
    <pc:chgData name="Michael Funke" userId="adf325b3-d1af-4abb-b91f-e6070a3a7ae4" providerId="ADAL" clId="{08AACF47-0561-41A1-9193-5EFD1219A8C4}"/>
    <pc:docChg chg="undo custSel addSld modSld sldOrd addSection modSection">
      <pc:chgData name="Michael Funke" userId="adf325b3-d1af-4abb-b91f-e6070a3a7ae4" providerId="ADAL" clId="{08AACF47-0561-41A1-9193-5EFD1219A8C4}" dt="2023-12-11T10:56:43.861" v="2093" actId="11"/>
      <pc:docMkLst>
        <pc:docMk/>
      </pc:docMkLst>
      <pc:sldChg chg="modSp mod">
        <pc:chgData name="Michael Funke" userId="adf325b3-d1af-4abb-b91f-e6070a3a7ae4" providerId="ADAL" clId="{08AACF47-0561-41A1-9193-5EFD1219A8C4}" dt="2023-12-11T10:39:56.803" v="1935" actId="1076"/>
        <pc:sldMkLst>
          <pc:docMk/>
          <pc:sldMk cId="0" sldId="256"/>
        </pc:sldMkLst>
        <pc:spChg chg="mod">
          <ac:chgData name="Michael Funke" userId="adf325b3-d1af-4abb-b91f-e6070a3a7ae4" providerId="ADAL" clId="{08AACF47-0561-41A1-9193-5EFD1219A8C4}" dt="2023-12-11T10:39:56.803" v="1935" actId="1076"/>
          <ac:spMkLst>
            <pc:docMk/>
            <pc:sldMk cId="0" sldId="256"/>
            <ac:spMk id="71" creationId="{00000000-0000-0000-0000-000000000000}"/>
          </ac:spMkLst>
        </pc:spChg>
      </pc:sldChg>
      <pc:sldChg chg="modSp add mod">
        <pc:chgData name="Michael Funke" userId="adf325b3-d1af-4abb-b91f-e6070a3a7ae4" providerId="ADAL" clId="{08AACF47-0561-41A1-9193-5EFD1219A8C4}" dt="2023-12-11T09:52:03.066" v="1061" actId="20577"/>
        <pc:sldMkLst>
          <pc:docMk/>
          <pc:sldMk cId="0" sldId="259"/>
        </pc:sldMkLst>
        <pc:spChg chg="mod">
          <ac:chgData name="Michael Funke" userId="adf325b3-d1af-4abb-b91f-e6070a3a7ae4" providerId="ADAL" clId="{08AACF47-0561-41A1-9193-5EFD1219A8C4}" dt="2023-12-11T09:50:22.940" v="1037" actId="20577"/>
          <ac:spMkLst>
            <pc:docMk/>
            <pc:sldMk cId="0" sldId="259"/>
            <ac:spMk id="110" creationId="{00000000-0000-0000-0000-000000000000}"/>
          </ac:spMkLst>
        </pc:spChg>
        <pc:spChg chg="mod">
          <ac:chgData name="Michael Funke" userId="adf325b3-d1af-4abb-b91f-e6070a3a7ae4" providerId="ADAL" clId="{08AACF47-0561-41A1-9193-5EFD1219A8C4}" dt="2023-12-11T09:52:03.066" v="1061" actId="20577"/>
          <ac:spMkLst>
            <pc:docMk/>
            <pc:sldMk cId="0" sldId="259"/>
            <ac:spMk id="111" creationId="{00000000-0000-0000-0000-000000000000}"/>
          </ac:spMkLst>
        </pc:spChg>
      </pc:sldChg>
      <pc:sldChg chg="modSp mod">
        <pc:chgData name="Michael Funke" userId="adf325b3-d1af-4abb-b91f-e6070a3a7ae4" providerId="ADAL" clId="{08AACF47-0561-41A1-9193-5EFD1219A8C4}" dt="2023-12-11T10:42:41.658" v="1972" actId="1076"/>
        <pc:sldMkLst>
          <pc:docMk/>
          <pc:sldMk cId="0" sldId="264"/>
        </pc:sldMkLst>
        <pc:spChg chg="mod">
          <ac:chgData name="Michael Funke" userId="adf325b3-d1af-4abb-b91f-e6070a3a7ae4" providerId="ADAL" clId="{08AACF47-0561-41A1-9193-5EFD1219A8C4}" dt="2023-12-11T10:42:09.989" v="1971" actId="11"/>
          <ac:spMkLst>
            <pc:docMk/>
            <pc:sldMk cId="0" sldId="264"/>
            <ac:spMk id="4" creationId="{73619F39-CC26-91F2-D2D8-EE0A2BFA23B2}"/>
          </ac:spMkLst>
        </pc:spChg>
        <pc:spChg chg="mod">
          <ac:chgData name="Michael Funke" userId="adf325b3-d1af-4abb-b91f-e6070a3a7ae4" providerId="ADAL" clId="{08AACF47-0561-41A1-9193-5EFD1219A8C4}" dt="2023-12-11T10:42:41.658" v="1972" actId="1076"/>
          <ac:spMkLst>
            <pc:docMk/>
            <pc:sldMk cId="0" sldId="264"/>
            <ac:spMk id="173" creationId="{00000000-0000-0000-0000-000000000000}"/>
          </ac:spMkLst>
        </pc:spChg>
      </pc:sldChg>
      <pc:sldChg chg="modSp mod">
        <pc:chgData name="Michael Funke" userId="adf325b3-d1af-4abb-b91f-e6070a3a7ae4" providerId="ADAL" clId="{08AACF47-0561-41A1-9193-5EFD1219A8C4}" dt="2023-12-11T10:43:45.306" v="1986" actId="20577"/>
        <pc:sldMkLst>
          <pc:docMk/>
          <pc:sldMk cId="3783006073" sldId="342"/>
        </pc:sldMkLst>
        <pc:spChg chg="mod">
          <ac:chgData name="Michael Funke" userId="adf325b3-d1af-4abb-b91f-e6070a3a7ae4" providerId="ADAL" clId="{08AACF47-0561-41A1-9193-5EFD1219A8C4}" dt="2023-12-11T10:43:45.306" v="1986" actId="20577"/>
          <ac:spMkLst>
            <pc:docMk/>
            <pc:sldMk cId="3783006073" sldId="342"/>
            <ac:spMk id="125" creationId="{00000000-0000-0000-0000-000000000000}"/>
          </ac:spMkLst>
        </pc:spChg>
      </pc:sldChg>
      <pc:sldChg chg="modSp mod">
        <pc:chgData name="Michael Funke" userId="adf325b3-d1af-4abb-b91f-e6070a3a7ae4" providerId="ADAL" clId="{08AACF47-0561-41A1-9193-5EFD1219A8C4}" dt="2023-12-11T10:00:56.827" v="1313" actId="20577"/>
        <pc:sldMkLst>
          <pc:docMk/>
          <pc:sldMk cId="4188360334" sldId="344"/>
        </pc:sldMkLst>
        <pc:spChg chg="mod">
          <ac:chgData name="Michael Funke" userId="adf325b3-d1af-4abb-b91f-e6070a3a7ae4" providerId="ADAL" clId="{08AACF47-0561-41A1-9193-5EFD1219A8C4}" dt="2023-12-11T10:00:56.827" v="1313" actId="20577"/>
          <ac:spMkLst>
            <pc:docMk/>
            <pc:sldMk cId="4188360334" sldId="344"/>
            <ac:spMk id="125" creationId="{00000000-0000-0000-0000-000000000000}"/>
          </ac:spMkLst>
        </pc:spChg>
      </pc:sldChg>
      <pc:sldChg chg="modSp mod">
        <pc:chgData name="Michael Funke" userId="adf325b3-d1af-4abb-b91f-e6070a3a7ae4" providerId="ADAL" clId="{08AACF47-0561-41A1-9193-5EFD1219A8C4}" dt="2023-12-11T10:51:36.771" v="2090" actId="20577"/>
        <pc:sldMkLst>
          <pc:docMk/>
          <pc:sldMk cId="3044287266" sldId="346"/>
        </pc:sldMkLst>
        <pc:spChg chg="mod">
          <ac:chgData name="Michael Funke" userId="adf325b3-d1af-4abb-b91f-e6070a3a7ae4" providerId="ADAL" clId="{08AACF47-0561-41A1-9193-5EFD1219A8C4}" dt="2023-12-11T10:51:36.771" v="2090" actId="20577"/>
          <ac:spMkLst>
            <pc:docMk/>
            <pc:sldMk cId="3044287266" sldId="346"/>
            <ac:spMk id="125" creationId="{00000000-0000-0000-0000-000000000000}"/>
          </ac:spMkLst>
        </pc:spChg>
      </pc:sldChg>
      <pc:sldChg chg="modSp mod">
        <pc:chgData name="Michael Funke" userId="adf325b3-d1af-4abb-b91f-e6070a3a7ae4" providerId="ADAL" clId="{08AACF47-0561-41A1-9193-5EFD1219A8C4}" dt="2023-12-11T08:38:30.178" v="88" actId="20577"/>
        <pc:sldMkLst>
          <pc:docMk/>
          <pc:sldMk cId="4076539783" sldId="349"/>
        </pc:sldMkLst>
        <pc:spChg chg="mod">
          <ac:chgData name="Michael Funke" userId="adf325b3-d1af-4abb-b91f-e6070a3a7ae4" providerId="ADAL" clId="{08AACF47-0561-41A1-9193-5EFD1219A8C4}" dt="2023-12-11T08:38:30.178" v="88" actId="20577"/>
          <ac:spMkLst>
            <pc:docMk/>
            <pc:sldMk cId="4076539783" sldId="349"/>
            <ac:spMk id="125" creationId="{00000000-0000-0000-0000-000000000000}"/>
          </ac:spMkLst>
        </pc:spChg>
      </pc:sldChg>
      <pc:sldChg chg="modSp mod">
        <pc:chgData name="Michael Funke" userId="adf325b3-d1af-4abb-b91f-e6070a3a7ae4" providerId="ADAL" clId="{08AACF47-0561-41A1-9193-5EFD1219A8C4}" dt="2023-12-11T10:02:07.369" v="1316" actId="5793"/>
        <pc:sldMkLst>
          <pc:docMk/>
          <pc:sldMk cId="2330318582" sldId="351"/>
        </pc:sldMkLst>
        <pc:spChg chg="mod">
          <ac:chgData name="Michael Funke" userId="adf325b3-d1af-4abb-b91f-e6070a3a7ae4" providerId="ADAL" clId="{08AACF47-0561-41A1-9193-5EFD1219A8C4}" dt="2023-12-11T10:02:07.369" v="1316" actId="5793"/>
          <ac:spMkLst>
            <pc:docMk/>
            <pc:sldMk cId="2330318582" sldId="351"/>
            <ac:spMk id="125" creationId="{00000000-0000-0000-0000-000000000000}"/>
          </ac:spMkLst>
        </pc:spChg>
      </pc:sldChg>
      <pc:sldChg chg="modSp mod">
        <pc:chgData name="Michael Funke" userId="adf325b3-d1af-4abb-b91f-e6070a3a7ae4" providerId="ADAL" clId="{08AACF47-0561-41A1-9193-5EFD1219A8C4}" dt="2023-12-11T10:10:29.726" v="1317" actId="20577"/>
        <pc:sldMkLst>
          <pc:docMk/>
          <pc:sldMk cId="4255499286" sldId="354"/>
        </pc:sldMkLst>
        <pc:spChg chg="mod">
          <ac:chgData name="Michael Funke" userId="adf325b3-d1af-4abb-b91f-e6070a3a7ae4" providerId="ADAL" clId="{08AACF47-0561-41A1-9193-5EFD1219A8C4}" dt="2023-12-11T10:10:29.726" v="1317" actId="20577"/>
          <ac:spMkLst>
            <pc:docMk/>
            <pc:sldMk cId="4255499286" sldId="354"/>
            <ac:spMk id="125" creationId="{00000000-0000-0000-0000-000000000000}"/>
          </ac:spMkLst>
        </pc:spChg>
      </pc:sldChg>
      <pc:sldChg chg="modSp mod">
        <pc:chgData name="Michael Funke" userId="adf325b3-d1af-4abb-b91f-e6070a3a7ae4" providerId="ADAL" clId="{08AACF47-0561-41A1-9193-5EFD1219A8C4}" dt="2023-12-11T10:56:43.861" v="2093" actId="11"/>
        <pc:sldMkLst>
          <pc:docMk/>
          <pc:sldMk cId="3246021136" sldId="355"/>
        </pc:sldMkLst>
        <pc:spChg chg="mod">
          <ac:chgData name="Michael Funke" userId="adf325b3-d1af-4abb-b91f-e6070a3a7ae4" providerId="ADAL" clId="{08AACF47-0561-41A1-9193-5EFD1219A8C4}" dt="2023-12-11T10:56:43.861" v="2093" actId="11"/>
          <ac:spMkLst>
            <pc:docMk/>
            <pc:sldMk cId="3246021136" sldId="355"/>
            <ac:spMk id="125" creationId="{00000000-0000-0000-0000-000000000000}"/>
          </ac:spMkLst>
        </pc:spChg>
      </pc:sldChg>
      <pc:sldChg chg="modSp mod">
        <pc:chgData name="Michael Funke" userId="adf325b3-d1af-4abb-b91f-e6070a3a7ae4" providerId="ADAL" clId="{08AACF47-0561-41A1-9193-5EFD1219A8C4}" dt="2023-12-11T09:16:15.457" v="268" actId="1076"/>
        <pc:sldMkLst>
          <pc:docMk/>
          <pc:sldMk cId="1654782810" sldId="364"/>
        </pc:sldMkLst>
        <pc:spChg chg="mod">
          <ac:chgData name="Michael Funke" userId="adf325b3-d1af-4abb-b91f-e6070a3a7ae4" providerId="ADAL" clId="{08AACF47-0561-41A1-9193-5EFD1219A8C4}" dt="2023-12-11T09:16:15.457" v="268" actId="1076"/>
          <ac:spMkLst>
            <pc:docMk/>
            <pc:sldMk cId="1654782810" sldId="364"/>
            <ac:spMk id="124" creationId="{00000000-0000-0000-0000-000000000000}"/>
          </ac:spMkLst>
        </pc:spChg>
        <pc:spChg chg="mod">
          <ac:chgData name="Michael Funke" userId="adf325b3-d1af-4abb-b91f-e6070a3a7ae4" providerId="ADAL" clId="{08AACF47-0561-41A1-9193-5EFD1219A8C4}" dt="2023-12-11T09:08:33.492" v="92" actId="20577"/>
          <ac:spMkLst>
            <pc:docMk/>
            <pc:sldMk cId="1654782810" sldId="364"/>
            <ac:spMk id="125" creationId="{00000000-0000-0000-0000-000000000000}"/>
          </ac:spMkLst>
        </pc:spChg>
      </pc:sldChg>
      <pc:sldChg chg="modSp mod">
        <pc:chgData name="Michael Funke" userId="adf325b3-d1af-4abb-b91f-e6070a3a7ae4" providerId="ADAL" clId="{08AACF47-0561-41A1-9193-5EFD1219A8C4}" dt="2023-12-11T09:16:50.333" v="295" actId="1076"/>
        <pc:sldMkLst>
          <pc:docMk/>
          <pc:sldMk cId="792431557" sldId="370"/>
        </pc:sldMkLst>
        <pc:spChg chg="mod">
          <ac:chgData name="Michael Funke" userId="adf325b3-d1af-4abb-b91f-e6070a3a7ae4" providerId="ADAL" clId="{08AACF47-0561-41A1-9193-5EFD1219A8C4}" dt="2023-12-11T09:16:50.333" v="295" actId="1076"/>
          <ac:spMkLst>
            <pc:docMk/>
            <pc:sldMk cId="792431557" sldId="370"/>
            <ac:spMk id="124" creationId="{00000000-0000-0000-0000-000000000000}"/>
          </ac:spMkLst>
        </pc:spChg>
      </pc:sldChg>
      <pc:sldChg chg="modSp mod">
        <pc:chgData name="Michael Funke" userId="adf325b3-d1af-4abb-b91f-e6070a3a7ae4" providerId="ADAL" clId="{08AACF47-0561-41A1-9193-5EFD1219A8C4}" dt="2023-12-11T09:21:25.597" v="552" actId="2711"/>
        <pc:sldMkLst>
          <pc:docMk/>
          <pc:sldMk cId="2838710740" sldId="371"/>
        </pc:sldMkLst>
        <pc:spChg chg="mod">
          <ac:chgData name="Michael Funke" userId="adf325b3-d1af-4abb-b91f-e6070a3a7ae4" providerId="ADAL" clId="{08AACF47-0561-41A1-9193-5EFD1219A8C4}" dt="2023-12-11T09:17:30.127" v="320" actId="1076"/>
          <ac:spMkLst>
            <pc:docMk/>
            <pc:sldMk cId="2838710740" sldId="371"/>
            <ac:spMk id="124" creationId="{00000000-0000-0000-0000-000000000000}"/>
          </ac:spMkLst>
        </pc:spChg>
        <pc:spChg chg="mod">
          <ac:chgData name="Michael Funke" userId="adf325b3-d1af-4abb-b91f-e6070a3a7ae4" providerId="ADAL" clId="{08AACF47-0561-41A1-9193-5EFD1219A8C4}" dt="2023-12-11T09:21:25.597" v="552" actId="2711"/>
          <ac:spMkLst>
            <pc:docMk/>
            <pc:sldMk cId="2838710740" sldId="371"/>
            <ac:spMk id="125" creationId="{00000000-0000-0000-0000-000000000000}"/>
          </ac:spMkLst>
        </pc:spChg>
      </pc:sldChg>
      <pc:sldChg chg="delSp modSp add mod">
        <pc:chgData name="Michael Funke" userId="adf325b3-d1af-4abb-b91f-e6070a3a7ae4" providerId="ADAL" clId="{08AACF47-0561-41A1-9193-5EFD1219A8C4}" dt="2023-12-11T09:31:00.763" v="866" actId="20577"/>
        <pc:sldMkLst>
          <pc:docMk/>
          <pc:sldMk cId="3690277665" sldId="375"/>
        </pc:sldMkLst>
        <pc:spChg chg="mod">
          <ac:chgData name="Michael Funke" userId="adf325b3-d1af-4abb-b91f-e6070a3a7ae4" providerId="ADAL" clId="{08AACF47-0561-41A1-9193-5EFD1219A8C4}" dt="2023-12-11T09:17:54.187" v="340" actId="1076"/>
          <ac:spMkLst>
            <pc:docMk/>
            <pc:sldMk cId="3690277665" sldId="375"/>
            <ac:spMk id="124" creationId="{00000000-0000-0000-0000-000000000000}"/>
          </ac:spMkLst>
        </pc:spChg>
        <pc:spChg chg="mod">
          <ac:chgData name="Michael Funke" userId="adf325b3-d1af-4abb-b91f-e6070a3a7ae4" providerId="ADAL" clId="{08AACF47-0561-41A1-9193-5EFD1219A8C4}" dt="2023-12-11T09:31:00.763" v="866" actId="20577"/>
          <ac:spMkLst>
            <pc:docMk/>
            <pc:sldMk cId="3690277665" sldId="375"/>
            <ac:spMk id="125" creationId="{00000000-0000-0000-0000-000000000000}"/>
          </ac:spMkLst>
        </pc:spChg>
        <pc:picChg chg="del">
          <ac:chgData name="Michael Funke" userId="adf325b3-d1af-4abb-b91f-e6070a3a7ae4" providerId="ADAL" clId="{08AACF47-0561-41A1-9193-5EFD1219A8C4}" dt="2023-12-11T09:09:13.264" v="94" actId="478"/>
          <ac:picMkLst>
            <pc:docMk/>
            <pc:sldMk cId="3690277665" sldId="375"/>
            <ac:picMk id="2050" creationId="{04247113-722A-0D8F-2C75-8F88A4508D9A}"/>
          </ac:picMkLst>
        </pc:picChg>
      </pc:sldChg>
      <pc:sldChg chg="addSp modSp add mod">
        <pc:chgData name="Michael Funke" userId="adf325b3-d1af-4abb-b91f-e6070a3a7ae4" providerId="ADAL" clId="{08AACF47-0561-41A1-9193-5EFD1219A8C4}" dt="2023-12-11T09:29:36.044" v="865" actId="1076"/>
        <pc:sldMkLst>
          <pc:docMk/>
          <pc:sldMk cId="806371693" sldId="376"/>
        </pc:sldMkLst>
        <pc:spChg chg="mod">
          <ac:chgData name="Michael Funke" userId="adf325b3-d1af-4abb-b91f-e6070a3a7ae4" providerId="ADAL" clId="{08AACF47-0561-41A1-9193-5EFD1219A8C4}" dt="2023-12-11T09:29:29.083" v="864" actId="6549"/>
          <ac:spMkLst>
            <pc:docMk/>
            <pc:sldMk cId="806371693" sldId="376"/>
            <ac:spMk id="125" creationId="{00000000-0000-0000-0000-000000000000}"/>
          </ac:spMkLst>
        </pc:spChg>
        <pc:picChg chg="add mod">
          <ac:chgData name="Michael Funke" userId="adf325b3-d1af-4abb-b91f-e6070a3a7ae4" providerId="ADAL" clId="{08AACF47-0561-41A1-9193-5EFD1219A8C4}" dt="2023-12-11T09:29:36.044" v="865" actId="1076"/>
          <ac:picMkLst>
            <pc:docMk/>
            <pc:sldMk cId="806371693" sldId="376"/>
            <ac:picMk id="3" creationId="{A4ABB33E-6D87-BB9D-F59E-ACD8E9674880}"/>
          </ac:picMkLst>
        </pc:picChg>
      </pc:sldChg>
      <pc:sldChg chg="delSp modSp add mod">
        <pc:chgData name="Michael Funke" userId="adf325b3-d1af-4abb-b91f-e6070a3a7ae4" providerId="ADAL" clId="{08AACF47-0561-41A1-9193-5EFD1219A8C4}" dt="2023-12-11T09:33:30.026" v="907" actId="20577"/>
        <pc:sldMkLst>
          <pc:docMk/>
          <pc:sldMk cId="1898669110" sldId="377"/>
        </pc:sldMkLst>
        <pc:spChg chg="mod">
          <ac:chgData name="Michael Funke" userId="adf325b3-d1af-4abb-b91f-e6070a3a7ae4" providerId="ADAL" clId="{08AACF47-0561-41A1-9193-5EFD1219A8C4}" dt="2023-12-11T09:32:27.857" v="879" actId="20577"/>
          <ac:spMkLst>
            <pc:docMk/>
            <pc:sldMk cId="1898669110" sldId="377"/>
            <ac:spMk id="124" creationId="{00000000-0000-0000-0000-000000000000}"/>
          </ac:spMkLst>
        </pc:spChg>
        <pc:spChg chg="mod">
          <ac:chgData name="Michael Funke" userId="adf325b3-d1af-4abb-b91f-e6070a3a7ae4" providerId="ADAL" clId="{08AACF47-0561-41A1-9193-5EFD1219A8C4}" dt="2023-12-11T09:33:30.026" v="907" actId="20577"/>
          <ac:spMkLst>
            <pc:docMk/>
            <pc:sldMk cId="1898669110" sldId="377"/>
            <ac:spMk id="125" creationId="{00000000-0000-0000-0000-000000000000}"/>
          </ac:spMkLst>
        </pc:spChg>
        <pc:picChg chg="del">
          <ac:chgData name="Michael Funke" userId="adf325b3-d1af-4abb-b91f-e6070a3a7ae4" providerId="ADAL" clId="{08AACF47-0561-41A1-9193-5EFD1219A8C4}" dt="2023-12-11T09:32:32.323" v="880" actId="478"/>
          <ac:picMkLst>
            <pc:docMk/>
            <pc:sldMk cId="1898669110" sldId="377"/>
            <ac:picMk id="3" creationId="{A4ABB33E-6D87-BB9D-F59E-ACD8E9674880}"/>
          </ac:picMkLst>
        </pc:picChg>
      </pc:sldChg>
      <pc:sldChg chg="addSp delSp modSp add mod">
        <pc:chgData name="Michael Funke" userId="adf325b3-d1af-4abb-b91f-e6070a3a7ae4" providerId="ADAL" clId="{08AACF47-0561-41A1-9193-5EFD1219A8C4}" dt="2023-12-11T09:36:08.180" v="911"/>
        <pc:sldMkLst>
          <pc:docMk/>
          <pc:sldMk cId="2314419787" sldId="378"/>
        </pc:sldMkLst>
        <pc:spChg chg="add del mod">
          <ac:chgData name="Michael Funke" userId="adf325b3-d1af-4abb-b91f-e6070a3a7ae4" providerId="ADAL" clId="{08AACF47-0561-41A1-9193-5EFD1219A8C4}" dt="2023-12-11T09:36:06.845" v="910" actId="478"/>
          <ac:spMkLst>
            <pc:docMk/>
            <pc:sldMk cId="2314419787" sldId="378"/>
            <ac:spMk id="3" creationId="{BD6E9E02-28F7-AA33-B1AC-11B13DD481FD}"/>
          </ac:spMkLst>
        </pc:spChg>
        <pc:spChg chg="add mod">
          <ac:chgData name="Michael Funke" userId="adf325b3-d1af-4abb-b91f-e6070a3a7ae4" providerId="ADAL" clId="{08AACF47-0561-41A1-9193-5EFD1219A8C4}" dt="2023-12-11T09:36:08.180" v="911"/>
          <ac:spMkLst>
            <pc:docMk/>
            <pc:sldMk cId="2314419787" sldId="378"/>
            <ac:spMk id="4" creationId="{9AD12CCE-2E9F-3CFB-7B63-D3A6584CD347}"/>
          </ac:spMkLst>
        </pc:spChg>
        <pc:spChg chg="add mod">
          <ac:chgData name="Michael Funke" userId="adf325b3-d1af-4abb-b91f-e6070a3a7ae4" providerId="ADAL" clId="{08AACF47-0561-41A1-9193-5EFD1219A8C4}" dt="2023-12-11T09:36:08.180" v="911"/>
          <ac:spMkLst>
            <pc:docMk/>
            <pc:sldMk cId="2314419787" sldId="378"/>
            <ac:spMk id="5" creationId="{0AEA06C9-E27C-B47E-1EED-FF1B524B1332}"/>
          </ac:spMkLst>
        </pc:spChg>
        <pc:spChg chg="del">
          <ac:chgData name="Michael Funke" userId="adf325b3-d1af-4abb-b91f-e6070a3a7ae4" providerId="ADAL" clId="{08AACF47-0561-41A1-9193-5EFD1219A8C4}" dt="2023-12-11T09:35:57.792" v="909" actId="478"/>
          <ac:spMkLst>
            <pc:docMk/>
            <pc:sldMk cId="2314419787" sldId="378"/>
            <ac:spMk id="125" creationId="{00000000-0000-0000-0000-000000000000}"/>
          </ac:spMkLst>
        </pc:spChg>
        <pc:picChg chg="add mod">
          <ac:chgData name="Michael Funke" userId="adf325b3-d1af-4abb-b91f-e6070a3a7ae4" providerId="ADAL" clId="{08AACF47-0561-41A1-9193-5EFD1219A8C4}" dt="2023-12-11T09:36:08.180" v="911"/>
          <ac:picMkLst>
            <pc:docMk/>
            <pc:sldMk cId="2314419787" sldId="378"/>
            <ac:picMk id="6" creationId="{F7E2ECC3-9982-F3FF-C556-B84D8B366D5B}"/>
          </ac:picMkLst>
        </pc:picChg>
      </pc:sldChg>
      <pc:sldChg chg="addSp delSp modSp add mod">
        <pc:chgData name="Michael Funke" userId="adf325b3-d1af-4abb-b91f-e6070a3a7ae4" providerId="ADAL" clId="{08AACF47-0561-41A1-9193-5EFD1219A8C4}" dt="2023-12-11T09:41:59.989" v="1019" actId="20577"/>
        <pc:sldMkLst>
          <pc:docMk/>
          <pc:sldMk cId="1420560" sldId="379"/>
        </pc:sldMkLst>
        <pc:spChg chg="add del mod">
          <ac:chgData name="Michael Funke" userId="adf325b3-d1af-4abb-b91f-e6070a3a7ae4" providerId="ADAL" clId="{08AACF47-0561-41A1-9193-5EFD1219A8C4}" dt="2023-12-11T09:36:50.299" v="914" actId="478"/>
          <ac:spMkLst>
            <pc:docMk/>
            <pc:sldMk cId="1420560" sldId="379"/>
            <ac:spMk id="3" creationId="{25834EA2-8E7F-5739-79D5-B6F4A726241D}"/>
          </ac:spMkLst>
        </pc:spChg>
        <pc:spChg chg="del">
          <ac:chgData name="Michael Funke" userId="adf325b3-d1af-4abb-b91f-e6070a3a7ae4" providerId="ADAL" clId="{08AACF47-0561-41A1-9193-5EFD1219A8C4}" dt="2023-12-11T09:36:43.838" v="913" actId="478"/>
          <ac:spMkLst>
            <pc:docMk/>
            <pc:sldMk cId="1420560" sldId="379"/>
            <ac:spMk id="4" creationId="{9AD12CCE-2E9F-3CFB-7B63-D3A6584CD347}"/>
          </ac:spMkLst>
        </pc:spChg>
        <pc:spChg chg="del">
          <ac:chgData name="Michael Funke" userId="adf325b3-d1af-4abb-b91f-e6070a3a7ae4" providerId="ADAL" clId="{08AACF47-0561-41A1-9193-5EFD1219A8C4}" dt="2023-12-11T09:36:43.838" v="913" actId="478"/>
          <ac:spMkLst>
            <pc:docMk/>
            <pc:sldMk cId="1420560" sldId="379"/>
            <ac:spMk id="5" creationId="{0AEA06C9-E27C-B47E-1EED-FF1B524B1332}"/>
          </ac:spMkLst>
        </pc:spChg>
        <pc:spChg chg="add mod">
          <ac:chgData name="Michael Funke" userId="adf325b3-d1af-4abb-b91f-e6070a3a7ae4" providerId="ADAL" clId="{08AACF47-0561-41A1-9193-5EFD1219A8C4}" dt="2023-12-11T09:41:59.989" v="1019" actId="20577"/>
          <ac:spMkLst>
            <pc:docMk/>
            <pc:sldMk cId="1420560" sldId="379"/>
            <ac:spMk id="7" creationId="{33F0C319-906D-FF8E-A266-B25CDC7AC7FA}"/>
          </ac:spMkLst>
        </pc:spChg>
        <pc:picChg chg="del">
          <ac:chgData name="Michael Funke" userId="adf325b3-d1af-4abb-b91f-e6070a3a7ae4" providerId="ADAL" clId="{08AACF47-0561-41A1-9193-5EFD1219A8C4}" dt="2023-12-11T09:36:43.838" v="913" actId="478"/>
          <ac:picMkLst>
            <pc:docMk/>
            <pc:sldMk cId="1420560" sldId="379"/>
            <ac:picMk id="6" creationId="{F7E2ECC3-9982-F3FF-C556-B84D8B366D5B}"/>
          </ac:picMkLst>
        </pc:picChg>
      </pc:sldChg>
      <pc:sldChg chg="addSp delSp modSp add mod">
        <pc:chgData name="Michael Funke" userId="adf325b3-d1af-4abb-b91f-e6070a3a7ae4" providerId="ADAL" clId="{08AACF47-0561-41A1-9193-5EFD1219A8C4}" dt="2023-12-11T09:42:53.863" v="1023"/>
        <pc:sldMkLst>
          <pc:docMk/>
          <pc:sldMk cId="3282863715" sldId="380"/>
        </pc:sldMkLst>
        <pc:spChg chg="add del mod">
          <ac:chgData name="Michael Funke" userId="adf325b3-d1af-4abb-b91f-e6070a3a7ae4" providerId="ADAL" clId="{08AACF47-0561-41A1-9193-5EFD1219A8C4}" dt="2023-12-11T09:42:48.349" v="1022" actId="478"/>
          <ac:spMkLst>
            <pc:docMk/>
            <pc:sldMk cId="3282863715" sldId="380"/>
            <ac:spMk id="3" creationId="{ACBE2BE7-7022-10D6-EADE-0B5721F2A4DB}"/>
          </ac:spMkLst>
        </pc:spChg>
        <pc:spChg chg="add mod">
          <ac:chgData name="Michael Funke" userId="adf325b3-d1af-4abb-b91f-e6070a3a7ae4" providerId="ADAL" clId="{08AACF47-0561-41A1-9193-5EFD1219A8C4}" dt="2023-12-11T09:42:53.863" v="1023"/>
          <ac:spMkLst>
            <pc:docMk/>
            <pc:sldMk cId="3282863715" sldId="380"/>
            <ac:spMk id="4" creationId="{C983E7EB-F967-0EA6-1B0E-BCBFA1878CB4}"/>
          </ac:spMkLst>
        </pc:spChg>
        <pc:spChg chg="del">
          <ac:chgData name="Michael Funke" userId="adf325b3-d1af-4abb-b91f-e6070a3a7ae4" providerId="ADAL" clId="{08AACF47-0561-41A1-9193-5EFD1219A8C4}" dt="2023-12-11T09:42:45.533" v="1021" actId="478"/>
          <ac:spMkLst>
            <pc:docMk/>
            <pc:sldMk cId="3282863715" sldId="380"/>
            <ac:spMk id="7" creationId="{33F0C319-906D-FF8E-A266-B25CDC7AC7FA}"/>
          </ac:spMkLst>
        </pc:spChg>
      </pc:sldChg>
      <pc:sldChg chg="modSp add mod ord">
        <pc:chgData name="Michael Funke" userId="adf325b3-d1af-4abb-b91f-e6070a3a7ae4" providerId="ADAL" clId="{08AACF47-0561-41A1-9193-5EFD1219A8C4}" dt="2023-12-11T09:53:08.667" v="1121" actId="20577"/>
        <pc:sldMkLst>
          <pc:docMk/>
          <pc:sldMk cId="2226060390" sldId="381"/>
        </pc:sldMkLst>
        <pc:spChg chg="mod">
          <ac:chgData name="Michael Funke" userId="adf325b3-d1af-4abb-b91f-e6070a3a7ae4" providerId="ADAL" clId="{08AACF47-0561-41A1-9193-5EFD1219A8C4}" dt="2023-12-11T09:52:54.441" v="1078" actId="20577"/>
          <ac:spMkLst>
            <pc:docMk/>
            <pc:sldMk cId="2226060390" sldId="381"/>
            <ac:spMk id="110" creationId="{00000000-0000-0000-0000-000000000000}"/>
          </ac:spMkLst>
        </pc:spChg>
        <pc:spChg chg="mod">
          <ac:chgData name="Michael Funke" userId="adf325b3-d1af-4abb-b91f-e6070a3a7ae4" providerId="ADAL" clId="{08AACF47-0561-41A1-9193-5EFD1219A8C4}" dt="2023-12-11T09:53:08.667" v="1121" actId="20577"/>
          <ac:spMkLst>
            <pc:docMk/>
            <pc:sldMk cId="2226060390" sldId="381"/>
            <ac:spMk id="111" creationId="{00000000-0000-0000-0000-000000000000}"/>
          </ac:spMkLst>
        </pc:spChg>
        <pc:spChg chg="mod">
          <ac:chgData name="Michael Funke" userId="adf325b3-d1af-4abb-b91f-e6070a3a7ae4" providerId="ADAL" clId="{08AACF47-0561-41A1-9193-5EFD1219A8C4}" dt="2023-12-11T09:52:39.182" v="1066" actId="20577"/>
          <ac:spMkLst>
            <pc:docMk/>
            <pc:sldMk cId="2226060390" sldId="381"/>
            <ac:spMk id="112" creationId="{00000000-0000-0000-0000-000000000000}"/>
          </ac:spMkLst>
        </pc:spChg>
      </pc:sldChg>
      <pc:sldChg chg="modSp mod">
        <pc:chgData name="Michael Funke" userId="adf325b3-d1af-4abb-b91f-e6070a3a7ae4" providerId="ADAL" clId="{08AACF47-0561-41A1-9193-5EFD1219A8C4}" dt="2023-12-11T09:55:05.630" v="1188" actId="20577"/>
        <pc:sldMkLst>
          <pc:docMk/>
          <pc:sldMk cId="208300139" sldId="382"/>
        </pc:sldMkLst>
        <pc:spChg chg="mod">
          <ac:chgData name="Michael Funke" userId="adf325b3-d1af-4abb-b91f-e6070a3a7ae4" providerId="ADAL" clId="{08AACF47-0561-41A1-9193-5EFD1219A8C4}" dt="2023-12-11T09:54:53.696" v="1147" actId="20577"/>
          <ac:spMkLst>
            <pc:docMk/>
            <pc:sldMk cId="208300139" sldId="382"/>
            <ac:spMk id="110" creationId="{00000000-0000-0000-0000-000000000000}"/>
          </ac:spMkLst>
        </pc:spChg>
        <pc:spChg chg="mod">
          <ac:chgData name="Michael Funke" userId="adf325b3-d1af-4abb-b91f-e6070a3a7ae4" providerId="ADAL" clId="{08AACF47-0561-41A1-9193-5EFD1219A8C4}" dt="2023-12-11T09:55:05.630" v="1188" actId="20577"/>
          <ac:spMkLst>
            <pc:docMk/>
            <pc:sldMk cId="208300139" sldId="382"/>
            <ac:spMk id="111" creationId="{00000000-0000-0000-0000-000000000000}"/>
          </ac:spMkLst>
        </pc:spChg>
        <pc:spChg chg="mod">
          <ac:chgData name="Michael Funke" userId="adf325b3-d1af-4abb-b91f-e6070a3a7ae4" providerId="ADAL" clId="{08AACF47-0561-41A1-9193-5EFD1219A8C4}" dt="2023-12-11T09:54:38.102" v="1123" actId="20577"/>
          <ac:spMkLst>
            <pc:docMk/>
            <pc:sldMk cId="208300139" sldId="382"/>
            <ac:spMk id="112" creationId="{00000000-0000-0000-0000-000000000000}"/>
          </ac:spMkLst>
        </pc:spChg>
      </pc:sldChg>
      <pc:sldChg chg="modSp mod">
        <pc:chgData name="Michael Funke" userId="adf325b3-d1af-4abb-b91f-e6070a3a7ae4" providerId="ADAL" clId="{08AACF47-0561-41A1-9193-5EFD1219A8C4}" dt="2023-12-11T09:55:52.380" v="1220" actId="20577"/>
        <pc:sldMkLst>
          <pc:docMk/>
          <pc:sldMk cId="879330806" sldId="383"/>
        </pc:sldMkLst>
        <pc:spChg chg="mod">
          <ac:chgData name="Michael Funke" userId="adf325b3-d1af-4abb-b91f-e6070a3a7ae4" providerId="ADAL" clId="{08AACF47-0561-41A1-9193-5EFD1219A8C4}" dt="2023-12-11T09:55:35.282" v="1206" actId="20577"/>
          <ac:spMkLst>
            <pc:docMk/>
            <pc:sldMk cId="879330806" sldId="383"/>
            <ac:spMk id="110" creationId="{00000000-0000-0000-0000-000000000000}"/>
          </ac:spMkLst>
        </pc:spChg>
        <pc:spChg chg="mod">
          <ac:chgData name="Michael Funke" userId="adf325b3-d1af-4abb-b91f-e6070a3a7ae4" providerId="ADAL" clId="{08AACF47-0561-41A1-9193-5EFD1219A8C4}" dt="2023-12-11T09:55:52.380" v="1220" actId="20577"/>
          <ac:spMkLst>
            <pc:docMk/>
            <pc:sldMk cId="879330806" sldId="383"/>
            <ac:spMk id="111" creationId="{00000000-0000-0000-0000-000000000000}"/>
          </ac:spMkLst>
        </pc:spChg>
        <pc:spChg chg="mod">
          <ac:chgData name="Michael Funke" userId="adf325b3-d1af-4abb-b91f-e6070a3a7ae4" providerId="ADAL" clId="{08AACF47-0561-41A1-9193-5EFD1219A8C4}" dt="2023-12-11T09:55:22.862" v="1190" actId="20577"/>
          <ac:spMkLst>
            <pc:docMk/>
            <pc:sldMk cId="879330806" sldId="383"/>
            <ac:spMk id="112" creationId="{00000000-0000-0000-0000-000000000000}"/>
          </ac:spMkLst>
        </pc:spChg>
      </pc:sldChg>
      <pc:sldChg chg="modSp mod">
        <pc:chgData name="Michael Funke" userId="adf325b3-d1af-4abb-b91f-e6070a3a7ae4" providerId="ADAL" clId="{08AACF47-0561-41A1-9193-5EFD1219A8C4}" dt="2023-12-11T09:56:56.136" v="1309" actId="20577"/>
        <pc:sldMkLst>
          <pc:docMk/>
          <pc:sldMk cId="2772888338" sldId="384"/>
        </pc:sldMkLst>
        <pc:spChg chg="mod">
          <ac:chgData name="Michael Funke" userId="adf325b3-d1af-4abb-b91f-e6070a3a7ae4" providerId="ADAL" clId="{08AACF47-0561-41A1-9193-5EFD1219A8C4}" dt="2023-12-11T09:56:28.637" v="1235" actId="20577"/>
          <ac:spMkLst>
            <pc:docMk/>
            <pc:sldMk cId="2772888338" sldId="384"/>
            <ac:spMk id="110" creationId="{00000000-0000-0000-0000-000000000000}"/>
          </ac:spMkLst>
        </pc:spChg>
        <pc:spChg chg="mod">
          <ac:chgData name="Michael Funke" userId="adf325b3-d1af-4abb-b91f-e6070a3a7ae4" providerId="ADAL" clId="{08AACF47-0561-41A1-9193-5EFD1219A8C4}" dt="2023-12-11T09:56:56.136" v="1309" actId="20577"/>
          <ac:spMkLst>
            <pc:docMk/>
            <pc:sldMk cId="2772888338" sldId="384"/>
            <ac:spMk id="111" creationId="{00000000-0000-0000-0000-000000000000}"/>
          </ac:spMkLst>
        </pc:spChg>
        <pc:spChg chg="mod">
          <ac:chgData name="Michael Funke" userId="adf325b3-d1af-4abb-b91f-e6070a3a7ae4" providerId="ADAL" clId="{08AACF47-0561-41A1-9193-5EFD1219A8C4}" dt="2023-12-11T09:56:22.050" v="1222" actId="20577"/>
          <ac:spMkLst>
            <pc:docMk/>
            <pc:sldMk cId="2772888338" sldId="384"/>
            <ac:spMk id="112" creationId="{00000000-0000-0000-0000-000000000000}"/>
          </ac:spMkLst>
        </pc:spChg>
      </pc:sldChg>
      <pc:sldChg chg="modSp mod">
        <pc:chgData name="Michael Funke" userId="adf325b3-d1af-4abb-b91f-e6070a3a7ae4" providerId="ADAL" clId="{08AACF47-0561-41A1-9193-5EFD1219A8C4}" dt="2023-12-11T10:18:19.685" v="1933" actId="1076"/>
        <pc:sldMkLst>
          <pc:docMk/>
          <pc:sldMk cId="2781005795" sldId="385"/>
        </pc:sldMkLst>
        <pc:spChg chg="mod">
          <ac:chgData name="Michael Funke" userId="adf325b3-d1af-4abb-b91f-e6070a3a7ae4" providerId="ADAL" clId="{08AACF47-0561-41A1-9193-5EFD1219A8C4}" dt="2023-12-11T10:11:27.489" v="1340" actId="20577"/>
          <ac:spMkLst>
            <pc:docMk/>
            <pc:sldMk cId="2781005795" sldId="385"/>
            <ac:spMk id="124" creationId="{00000000-0000-0000-0000-000000000000}"/>
          </ac:spMkLst>
        </pc:spChg>
        <pc:spChg chg="mod">
          <ac:chgData name="Michael Funke" userId="adf325b3-d1af-4abb-b91f-e6070a3a7ae4" providerId="ADAL" clId="{08AACF47-0561-41A1-9193-5EFD1219A8C4}" dt="2023-12-11T10:18:19.685" v="1933" actId="1076"/>
          <ac:spMkLst>
            <pc:docMk/>
            <pc:sldMk cId="2781005795" sldId="385"/>
            <ac:spMk id="125" creationId="{00000000-0000-0000-0000-000000000000}"/>
          </ac:spMkLst>
        </pc:spChg>
      </pc:sldChg>
    </pc:docChg>
  </pc:docChgLst>
  <pc:docChgLst>
    <pc:chgData name="Michael Funke" userId="adf325b3-d1af-4abb-b91f-e6070a3a7ae4" providerId="ADAL" clId="{2C8D20E0-4514-49C7-BB04-51860FFDD612}"/>
    <pc:docChg chg="undo custSel addSld modSld modSection">
      <pc:chgData name="Michael Funke" userId="adf325b3-d1af-4abb-b91f-e6070a3a7ae4" providerId="ADAL" clId="{2C8D20E0-4514-49C7-BB04-51860FFDD612}" dt="2023-12-08T10:29:51.343" v="2066" actId="1076"/>
      <pc:docMkLst>
        <pc:docMk/>
      </pc:docMkLst>
      <pc:sldChg chg="modSp mod">
        <pc:chgData name="Michael Funke" userId="adf325b3-d1af-4abb-b91f-e6070a3a7ae4" providerId="ADAL" clId="{2C8D20E0-4514-49C7-BB04-51860FFDD612}" dt="2023-12-08T10:29:51.343" v="2066" actId="1076"/>
        <pc:sldMkLst>
          <pc:docMk/>
          <pc:sldMk cId="0" sldId="264"/>
        </pc:sldMkLst>
        <pc:spChg chg="mod">
          <ac:chgData name="Michael Funke" userId="adf325b3-d1af-4abb-b91f-e6070a3a7ae4" providerId="ADAL" clId="{2C8D20E0-4514-49C7-BB04-51860FFDD612}" dt="2023-12-08T10:29:51.343" v="2066" actId="1076"/>
          <ac:spMkLst>
            <pc:docMk/>
            <pc:sldMk cId="0" sldId="264"/>
            <ac:spMk id="4" creationId="{73619F39-CC26-91F2-D2D8-EE0A2BFA23B2}"/>
          </ac:spMkLst>
        </pc:spChg>
        <pc:spChg chg="mod">
          <ac:chgData name="Michael Funke" userId="adf325b3-d1af-4abb-b91f-e6070a3a7ae4" providerId="ADAL" clId="{2C8D20E0-4514-49C7-BB04-51860FFDD612}" dt="2023-12-08T10:29:46.564" v="2065" actId="1076"/>
          <ac:spMkLst>
            <pc:docMk/>
            <pc:sldMk cId="0" sldId="264"/>
            <ac:spMk id="173" creationId="{00000000-0000-0000-0000-000000000000}"/>
          </ac:spMkLst>
        </pc:spChg>
      </pc:sldChg>
      <pc:sldChg chg="addSp modSp mod">
        <pc:chgData name="Michael Funke" userId="adf325b3-d1af-4abb-b91f-e6070a3a7ae4" providerId="ADAL" clId="{2C8D20E0-4514-49C7-BB04-51860FFDD612}" dt="2023-12-08T08:42:14.732" v="53" actId="1076"/>
        <pc:sldMkLst>
          <pc:docMk/>
          <pc:sldMk cId="3242645440" sldId="339"/>
        </pc:sldMkLst>
        <pc:spChg chg="mod">
          <ac:chgData name="Michael Funke" userId="adf325b3-d1af-4abb-b91f-e6070a3a7ae4" providerId="ADAL" clId="{2C8D20E0-4514-49C7-BB04-51860FFDD612}" dt="2023-12-08T08:40:22.011" v="40" actId="1076"/>
          <ac:spMkLst>
            <pc:docMk/>
            <pc:sldMk cId="3242645440" sldId="339"/>
            <ac:spMk id="8" creationId="{D9BD2573-6691-919C-1594-D326F585EB01}"/>
          </ac:spMkLst>
        </pc:spChg>
        <pc:spChg chg="add mod">
          <ac:chgData name="Michael Funke" userId="adf325b3-d1af-4abb-b91f-e6070a3a7ae4" providerId="ADAL" clId="{2C8D20E0-4514-49C7-BB04-51860FFDD612}" dt="2023-12-08T08:40:03.388" v="39" actId="20577"/>
          <ac:spMkLst>
            <pc:docMk/>
            <pc:sldMk cId="3242645440" sldId="339"/>
            <ac:spMk id="13" creationId="{6454602D-2EC9-8744-93C1-ECAD53255B9F}"/>
          </ac:spMkLst>
        </pc:spChg>
        <pc:spChg chg="mod">
          <ac:chgData name="Michael Funke" userId="adf325b3-d1af-4abb-b91f-e6070a3a7ae4" providerId="ADAL" clId="{2C8D20E0-4514-49C7-BB04-51860FFDD612}" dt="2023-12-08T08:42:14.732" v="53" actId="1076"/>
          <ac:spMkLst>
            <pc:docMk/>
            <pc:sldMk cId="3242645440" sldId="339"/>
            <ac:spMk id="32" creationId="{DA925163-0CAB-0298-89DF-9729DDCA5322}"/>
          </ac:spMkLst>
        </pc:spChg>
        <pc:spChg chg="mod">
          <ac:chgData name="Michael Funke" userId="adf325b3-d1af-4abb-b91f-e6070a3a7ae4" providerId="ADAL" clId="{2C8D20E0-4514-49C7-BB04-51860FFDD612}" dt="2023-12-08T08:39:20.239" v="17" actId="1076"/>
          <ac:spMkLst>
            <pc:docMk/>
            <pc:sldMk cId="3242645440" sldId="339"/>
            <ac:spMk id="50" creationId="{0D6A588D-666E-72F1-B648-AB872FC8B5A7}"/>
          </ac:spMkLst>
        </pc:spChg>
        <pc:spChg chg="mod">
          <ac:chgData name="Michael Funke" userId="adf325b3-d1af-4abb-b91f-e6070a3a7ae4" providerId="ADAL" clId="{2C8D20E0-4514-49C7-BB04-51860FFDD612}" dt="2023-12-08T08:39:14.461" v="16" actId="1076"/>
          <ac:spMkLst>
            <pc:docMk/>
            <pc:sldMk cId="3242645440" sldId="339"/>
            <ac:spMk id="58" creationId="{67147586-78F4-D5E2-AD6D-D0147F3657EF}"/>
          </ac:spMkLst>
        </pc:spChg>
        <pc:spChg chg="mod">
          <ac:chgData name="Michael Funke" userId="adf325b3-d1af-4abb-b91f-e6070a3a7ae4" providerId="ADAL" clId="{2C8D20E0-4514-49C7-BB04-51860FFDD612}" dt="2023-12-08T08:39:09.929" v="15" actId="1076"/>
          <ac:spMkLst>
            <pc:docMk/>
            <pc:sldMk cId="3242645440" sldId="339"/>
            <ac:spMk id="70" creationId="{8A094FA3-DB5E-A831-8E13-5B586CA9141E}"/>
          </ac:spMkLst>
        </pc:spChg>
        <pc:spChg chg="mod">
          <ac:chgData name="Michael Funke" userId="adf325b3-d1af-4abb-b91f-e6070a3a7ae4" providerId="ADAL" clId="{2C8D20E0-4514-49C7-BB04-51860FFDD612}" dt="2023-12-08T08:38:55.654" v="14" actId="1076"/>
          <ac:spMkLst>
            <pc:docMk/>
            <pc:sldMk cId="3242645440" sldId="339"/>
            <ac:spMk id="78" creationId="{35CDC400-B359-14CD-B5E3-68E2AEDA21A1}"/>
          </ac:spMkLst>
        </pc:spChg>
        <pc:picChg chg="add mod">
          <ac:chgData name="Michael Funke" userId="adf325b3-d1af-4abb-b91f-e6070a3a7ae4" providerId="ADAL" clId="{2C8D20E0-4514-49C7-BB04-51860FFDD612}" dt="2023-12-08T08:39:33.803" v="18" actId="1076"/>
          <ac:picMkLst>
            <pc:docMk/>
            <pc:sldMk cId="3242645440" sldId="339"/>
            <ac:picMk id="1026" creationId="{876639EE-88C8-7D8C-1A1B-E5D2B2F9EC27}"/>
          </ac:picMkLst>
        </pc:picChg>
        <pc:cxnChg chg="add mod">
          <ac:chgData name="Michael Funke" userId="adf325b3-d1af-4abb-b91f-e6070a3a7ae4" providerId="ADAL" clId="{2C8D20E0-4514-49C7-BB04-51860FFDD612}" dt="2023-12-08T08:41:46.496" v="49" actId="1076"/>
          <ac:cxnSpMkLst>
            <pc:docMk/>
            <pc:sldMk cId="3242645440" sldId="339"/>
            <ac:cxnSpMk id="14" creationId="{967BCD3F-1F97-0413-2F4B-1245AB25E439}"/>
          </ac:cxnSpMkLst>
        </pc:cxnChg>
      </pc:sldChg>
      <pc:sldChg chg="modSp mod">
        <pc:chgData name="Michael Funke" userId="adf325b3-d1af-4abb-b91f-e6070a3a7ae4" providerId="ADAL" clId="{2C8D20E0-4514-49C7-BB04-51860FFDD612}" dt="2023-12-08T10:09:49.186" v="1898" actId="20577"/>
        <pc:sldMkLst>
          <pc:docMk/>
          <pc:sldMk cId="3006902761" sldId="348"/>
        </pc:sldMkLst>
        <pc:spChg chg="mod">
          <ac:chgData name="Michael Funke" userId="adf325b3-d1af-4abb-b91f-e6070a3a7ae4" providerId="ADAL" clId="{2C8D20E0-4514-49C7-BB04-51860FFDD612}" dt="2023-12-08T10:09:49.186" v="1898" actId="20577"/>
          <ac:spMkLst>
            <pc:docMk/>
            <pc:sldMk cId="3006902761" sldId="348"/>
            <ac:spMk id="125" creationId="{00000000-0000-0000-0000-000000000000}"/>
          </ac:spMkLst>
        </pc:spChg>
      </pc:sldChg>
      <pc:sldChg chg="modSp mod">
        <pc:chgData name="Michael Funke" userId="adf325b3-d1af-4abb-b91f-e6070a3a7ae4" providerId="ADAL" clId="{2C8D20E0-4514-49C7-BB04-51860FFDD612}" dt="2023-12-08T08:53:17.768" v="56"/>
        <pc:sldMkLst>
          <pc:docMk/>
          <pc:sldMk cId="4076539783" sldId="349"/>
        </pc:sldMkLst>
        <pc:spChg chg="mod">
          <ac:chgData name="Michael Funke" userId="adf325b3-d1af-4abb-b91f-e6070a3a7ae4" providerId="ADAL" clId="{2C8D20E0-4514-49C7-BB04-51860FFDD612}" dt="2023-12-08T08:53:17.768" v="56"/>
          <ac:spMkLst>
            <pc:docMk/>
            <pc:sldMk cId="4076539783" sldId="349"/>
            <ac:spMk id="125" creationId="{00000000-0000-0000-0000-000000000000}"/>
          </ac:spMkLst>
        </pc:spChg>
      </pc:sldChg>
      <pc:sldChg chg="modSp mod">
        <pc:chgData name="Michael Funke" userId="adf325b3-d1af-4abb-b91f-e6070a3a7ae4" providerId="ADAL" clId="{2C8D20E0-4514-49C7-BB04-51860FFDD612}" dt="2023-12-08T09:23:49.599" v="1131" actId="20577"/>
        <pc:sldMkLst>
          <pc:docMk/>
          <pc:sldMk cId="1599392226" sldId="352"/>
        </pc:sldMkLst>
        <pc:spChg chg="mod">
          <ac:chgData name="Michael Funke" userId="adf325b3-d1af-4abb-b91f-e6070a3a7ae4" providerId="ADAL" clId="{2C8D20E0-4514-49C7-BB04-51860FFDD612}" dt="2023-12-08T09:23:49.599" v="1131" actId="20577"/>
          <ac:spMkLst>
            <pc:docMk/>
            <pc:sldMk cId="1599392226" sldId="352"/>
            <ac:spMk id="125" creationId="{00000000-0000-0000-0000-000000000000}"/>
          </ac:spMkLst>
        </pc:spChg>
      </pc:sldChg>
      <pc:sldChg chg="modSp mod">
        <pc:chgData name="Michael Funke" userId="adf325b3-d1af-4abb-b91f-e6070a3a7ae4" providerId="ADAL" clId="{2C8D20E0-4514-49C7-BB04-51860FFDD612}" dt="2023-12-08T09:45:28.418" v="1629" actId="20577"/>
        <pc:sldMkLst>
          <pc:docMk/>
          <pc:sldMk cId="1654782810" sldId="364"/>
        </pc:sldMkLst>
        <pc:spChg chg="mod">
          <ac:chgData name="Michael Funke" userId="adf325b3-d1af-4abb-b91f-e6070a3a7ae4" providerId="ADAL" clId="{2C8D20E0-4514-49C7-BB04-51860FFDD612}" dt="2023-12-08T09:45:28.418" v="1629" actId="20577"/>
          <ac:spMkLst>
            <pc:docMk/>
            <pc:sldMk cId="1654782810" sldId="364"/>
            <ac:spMk id="125" creationId="{00000000-0000-0000-0000-000000000000}"/>
          </ac:spMkLst>
        </pc:spChg>
      </pc:sldChg>
      <pc:sldChg chg="modSp mod">
        <pc:chgData name="Michael Funke" userId="adf325b3-d1af-4abb-b91f-e6070a3a7ae4" providerId="ADAL" clId="{2C8D20E0-4514-49C7-BB04-51860FFDD612}" dt="2023-12-08T10:27:11.417" v="2043" actId="20577"/>
        <pc:sldMkLst>
          <pc:docMk/>
          <pc:sldMk cId="4101758957" sldId="365"/>
        </pc:sldMkLst>
        <pc:spChg chg="mod">
          <ac:chgData name="Michael Funke" userId="adf325b3-d1af-4abb-b91f-e6070a3a7ae4" providerId="ADAL" clId="{2C8D20E0-4514-49C7-BB04-51860FFDD612}" dt="2023-12-08T10:27:11.417" v="2043" actId="20577"/>
          <ac:spMkLst>
            <pc:docMk/>
            <pc:sldMk cId="4101758957" sldId="365"/>
            <ac:spMk id="125" creationId="{00000000-0000-0000-0000-000000000000}"/>
          </ac:spMkLst>
        </pc:spChg>
      </pc:sldChg>
      <pc:sldChg chg="delSp modSp add mod">
        <pc:chgData name="Michael Funke" userId="adf325b3-d1af-4abb-b91f-e6070a3a7ae4" providerId="ADAL" clId="{2C8D20E0-4514-49C7-BB04-51860FFDD612}" dt="2023-12-08T09:26:09.694" v="1148" actId="20577"/>
        <pc:sldMkLst>
          <pc:docMk/>
          <pc:sldMk cId="1508253733" sldId="368"/>
        </pc:sldMkLst>
        <pc:spChg chg="mod">
          <ac:chgData name="Michael Funke" userId="adf325b3-d1af-4abb-b91f-e6070a3a7ae4" providerId="ADAL" clId="{2C8D20E0-4514-49C7-BB04-51860FFDD612}" dt="2023-12-08T09:03:33.024" v="145" actId="20577"/>
          <ac:spMkLst>
            <pc:docMk/>
            <pc:sldMk cId="1508253733" sldId="368"/>
            <ac:spMk id="124" creationId="{00000000-0000-0000-0000-000000000000}"/>
          </ac:spMkLst>
        </pc:spChg>
        <pc:spChg chg="mod">
          <ac:chgData name="Michael Funke" userId="adf325b3-d1af-4abb-b91f-e6070a3a7ae4" providerId="ADAL" clId="{2C8D20E0-4514-49C7-BB04-51860FFDD612}" dt="2023-12-08T09:26:09.694" v="1148" actId="20577"/>
          <ac:spMkLst>
            <pc:docMk/>
            <pc:sldMk cId="1508253733" sldId="368"/>
            <ac:spMk id="125" creationId="{00000000-0000-0000-0000-000000000000}"/>
          </ac:spMkLst>
        </pc:spChg>
        <pc:picChg chg="del">
          <ac:chgData name="Michael Funke" userId="adf325b3-d1af-4abb-b91f-e6070a3a7ae4" providerId="ADAL" clId="{2C8D20E0-4514-49C7-BB04-51860FFDD612}" dt="2023-12-08T09:02:41.550" v="104" actId="478"/>
          <ac:picMkLst>
            <pc:docMk/>
            <pc:sldMk cId="1508253733" sldId="368"/>
            <ac:picMk id="3" creationId="{7EA9BD10-6FE6-BFF4-B728-FFAF92B3C5DA}"/>
          </ac:picMkLst>
        </pc:picChg>
        <pc:picChg chg="del">
          <ac:chgData name="Michael Funke" userId="adf325b3-d1af-4abb-b91f-e6070a3a7ae4" providerId="ADAL" clId="{2C8D20E0-4514-49C7-BB04-51860FFDD612}" dt="2023-12-08T09:01:28.190" v="58" actId="478"/>
          <ac:picMkLst>
            <pc:docMk/>
            <pc:sldMk cId="1508253733" sldId="368"/>
            <ac:picMk id="2052" creationId="{8E3A3075-1A2E-4C93-D525-E37FC7244F33}"/>
          </ac:picMkLst>
        </pc:picChg>
      </pc:sldChg>
      <pc:sldChg chg="modSp add mod">
        <pc:chgData name="Michael Funke" userId="adf325b3-d1af-4abb-b91f-e6070a3a7ae4" providerId="ADAL" clId="{2C8D20E0-4514-49C7-BB04-51860FFDD612}" dt="2023-12-08T09:27:51.935" v="1181" actId="20577"/>
        <pc:sldMkLst>
          <pc:docMk/>
          <pc:sldMk cId="2416317816" sldId="369"/>
        </pc:sldMkLst>
        <pc:spChg chg="mod">
          <ac:chgData name="Michael Funke" userId="adf325b3-d1af-4abb-b91f-e6070a3a7ae4" providerId="ADAL" clId="{2C8D20E0-4514-49C7-BB04-51860FFDD612}" dt="2023-12-08T09:27:51.935" v="1181" actId="20577"/>
          <ac:spMkLst>
            <pc:docMk/>
            <pc:sldMk cId="2416317816" sldId="369"/>
            <ac:spMk id="125" creationId="{00000000-0000-0000-0000-000000000000}"/>
          </ac:spMkLst>
        </pc:spChg>
      </pc:sldChg>
      <pc:sldChg chg="modSp add mod">
        <pc:chgData name="Michael Funke" userId="adf325b3-d1af-4abb-b91f-e6070a3a7ae4" providerId="ADAL" clId="{2C8D20E0-4514-49C7-BB04-51860FFDD612}" dt="2023-12-08T10:23:58.321" v="2014" actId="20577"/>
        <pc:sldMkLst>
          <pc:docMk/>
          <pc:sldMk cId="792431557" sldId="370"/>
        </pc:sldMkLst>
        <pc:spChg chg="mod">
          <ac:chgData name="Michael Funke" userId="adf325b3-d1af-4abb-b91f-e6070a3a7ae4" providerId="ADAL" clId="{2C8D20E0-4514-49C7-BB04-51860FFDD612}" dt="2023-12-08T10:23:58.321" v="2014" actId="20577"/>
          <ac:spMkLst>
            <pc:docMk/>
            <pc:sldMk cId="792431557" sldId="370"/>
            <ac:spMk id="125" creationId="{00000000-0000-0000-0000-000000000000}"/>
          </ac:spMkLst>
        </pc:spChg>
      </pc:sldChg>
      <pc:sldChg chg="addSp modSp add mod">
        <pc:chgData name="Michael Funke" userId="adf325b3-d1af-4abb-b91f-e6070a3a7ae4" providerId="ADAL" clId="{2C8D20E0-4514-49C7-BB04-51860FFDD612}" dt="2023-12-08T10:08:12.034" v="1893" actId="20577"/>
        <pc:sldMkLst>
          <pc:docMk/>
          <pc:sldMk cId="2838710740" sldId="371"/>
        </pc:sldMkLst>
        <pc:spChg chg="mod">
          <ac:chgData name="Michael Funke" userId="adf325b3-d1af-4abb-b91f-e6070a3a7ae4" providerId="ADAL" clId="{2C8D20E0-4514-49C7-BB04-51860FFDD612}" dt="2023-12-08T10:08:12.034" v="1893" actId="20577"/>
          <ac:spMkLst>
            <pc:docMk/>
            <pc:sldMk cId="2838710740" sldId="371"/>
            <ac:spMk id="125" creationId="{00000000-0000-0000-0000-000000000000}"/>
          </ac:spMkLst>
        </pc:spChg>
        <pc:picChg chg="add mod">
          <ac:chgData name="Michael Funke" userId="adf325b3-d1af-4abb-b91f-e6070a3a7ae4" providerId="ADAL" clId="{2C8D20E0-4514-49C7-BB04-51860FFDD612}" dt="2023-12-08T10:05:52.115" v="1820" actId="1076"/>
          <ac:picMkLst>
            <pc:docMk/>
            <pc:sldMk cId="2838710740" sldId="371"/>
            <ac:picMk id="2050" creationId="{04247113-722A-0D8F-2C75-8F88A4508D9A}"/>
          </ac:picMkLst>
        </pc:picChg>
      </pc:sldChg>
    </pc:docChg>
  </pc:docChgLst>
  <pc:docChgLst>
    <pc:chgData name="Michael Funke" userId="adf325b3-d1af-4abb-b91f-e6070a3a7ae4" providerId="ADAL" clId="{00C72E8E-045A-42E9-946F-419422912699}"/>
    <pc:docChg chg="modSld">
      <pc:chgData name="Michael Funke" userId="adf325b3-d1af-4abb-b91f-e6070a3a7ae4" providerId="ADAL" clId="{00C72E8E-045A-42E9-946F-419422912699}" dt="2023-09-12T11:59:03.100" v="7" actId="20577"/>
      <pc:docMkLst>
        <pc:docMk/>
      </pc:docMkLst>
      <pc:sldChg chg="modSp mod">
        <pc:chgData name="Michael Funke" userId="adf325b3-d1af-4abb-b91f-e6070a3a7ae4" providerId="ADAL" clId="{00C72E8E-045A-42E9-946F-419422912699}" dt="2023-09-12T11:59:03.100" v="7" actId="20577"/>
        <pc:sldMkLst>
          <pc:docMk/>
          <pc:sldMk cId="3242645440" sldId="339"/>
        </pc:sldMkLst>
        <pc:spChg chg="mod">
          <ac:chgData name="Michael Funke" userId="adf325b3-d1af-4abb-b91f-e6070a3a7ae4" providerId="ADAL" clId="{00C72E8E-045A-42E9-946F-419422912699}" dt="2023-09-12T11:59:03.100" v="7" actId="20577"/>
          <ac:spMkLst>
            <pc:docMk/>
            <pc:sldMk cId="3242645440" sldId="339"/>
            <ac:spMk id="125" creationId="{00000000-0000-0000-0000-000000000000}"/>
          </ac:spMkLst>
        </pc:spChg>
      </pc:sldChg>
      <pc:sldChg chg="modSp mod">
        <pc:chgData name="Michael Funke" userId="adf325b3-d1af-4abb-b91f-e6070a3a7ae4" providerId="ADAL" clId="{00C72E8E-045A-42E9-946F-419422912699}" dt="2023-09-12T11:12:41.329" v="1" actId="20577"/>
        <pc:sldMkLst>
          <pc:docMk/>
          <pc:sldMk cId="3783006073" sldId="342"/>
        </pc:sldMkLst>
        <pc:spChg chg="mod">
          <ac:chgData name="Michael Funke" userId="adf325b3-d1af-4abb-b91f-e6070a3a7ae4" providerId="ADAL" clId="{00C72E8E-045A-42E9-946F-419422912699}" dt="2023-09-12T11:12:41.329" v="1" actId="20577"/>
          <ac:spMkLst>
            <pc:docMk/>
            <pc:sldMk cId="3783006073" sldId="342"/>
            <ac:spMk id="125" creationId="{00000000-0000-0000-0000-000000000000}"/>
          </ac:spMkLst>
        </pc:spChg>
      </pc:sldChg>
    </pc:docChg>
  </pc:docChgLst>
  <pc:docChgLst>
    <pc:chgData name="Michael Funke" userId="adf325b3-d1af-4abb-b91f-e6070a3a7ae4" providerId="ADAL" clId="{31FEC5A2-6AE1-4A55-8B2B-CA00D6D03F38}"/>
    <pc:docChg chg="undo custSel addSld modSld addSection delSection modSection">
      <pc:chgData name="Michael Funke" userId="adf325b3-d1af-4abb-b91f-e6070a3a7ae4" providerId="ADAL" clId="{31FEC5A2-6AE1-4A55-8B2B-CA00D6D03F38}" dt="2023-12-05T13:03:57.707" v="7783" actId="20577"/>
      <pc:docMkLst>
        <pc:docMk/>
      </pc:docMkLst>
      <pc:sldChg chg="modSp mod">
        <pc:chgData name="Michael Funke" userId="adf325b3-d1af-4abb-b91f-e6070a3a7ae4" providerId="ADAL" clId="{31FEC5A2-6AE1-4A55-8B2B-CA00D6D03F38}" dt="2023-12-05T12:50:41.373" v="7322" actId="1076"/>
        <pc:sldMkLst>
          <pc:docMk/>
          <pc:sldMk cId="0" sldId="256"/>
        </pc:sldMkLst>
        <pc:spChg chg="mod">
          <ac:chgData name="Michael Funke" userId="adf325b3-d1af-4abb-b91f-e6070a3a7ae4" providerId="ADAL" clId="{31FEC5A2-6AE1-4A55-8B2B-CA00D6D03F38}" dt="2023-12-05T12:50:41.373" v="7322" actId="1076"/>
          <ac:spMkLst>
            <pc:docMk/>
            <pc:sldMk cId="0" sldId="256"/>
            <ac:spMk id="71" creationId="{00000000-0000-0000-0000-000000000000}"/>
          </ac:spMkLst>
        </pc:spChg>
      </pc:sldChg>
      <pc:sldChg chg="modSp mod">
        <pc:chgData name="Michael Funke" userId="adf325b3-d1af-4abb-b91f-e6070a3a7ae4" providerId="ADAL" clId="{31FEC5A2-6AE1-4A55-8B2B-CA00D6D03F38}" dt="2023-12-05T13:01:46.664" v="7782" actId="20577"/>
        <pc:sldMkLst>
          <pc:docMk/>
          <pc:sldMk cId="0" sldId="264"/>
        </pc:sldMkLst>
        <pc:spChg chg="mod">
          <ac:chgData name="Michael Funke" userId="adf325b3-d1af-4abb-b91f-e6070a3a7ae4" providerId="ADAL" clId="{31FEC5A2-6AE1-4A55-8B2B-CA00D6D03F38}" dt="2023-12-05T13:01:46.664" v="7782" actId="20577"/>
          <ac:spMkLst>
            <pc:docMk/>
            <pc:sldMk cId="0" sldId="264"/>
            <ac:spMk id="4" creationId="{73619F39-CC26-91F2-D2D8-EE0A2BFA23B2}"/>
          </ac:spMkLst>
        </pc:spChg>
        <pc:spChg chg="mod">
          <ac:chgData name="Michael Funke" userId="adf325b3-d1af-4abb-b91f-e6070a3a7ae4" providerId="ADAL" clId="{31FEC5A2-6AE1-4A55-8B2B-CA00D6D03F38}" dt="2023-12-05T08:03:11.303" v="840" actId="20577"/>
          <ac:spMkLst>
            <pc:docMk/>
            <pc:sldMk cId="0" sldId="264"/>
            <ac:spMk id="170" creationId="{00000000-0000-0000-0000-000000000000}"/>
          </ac:spMkLst>
        </pc:spChg>
        <pc:spChg chg="mod">
          <ac:chgData name="Michael Funke" userId="adf325b3-d1af-4abb-b91f-e6070a3a7ae4" providerId="ADAL" clId="{31FEC5A2-6AE1-4A55-8B2B-CA00D6D03F38}" dt="2023-12-05T12:45:47.210" v="7239" actId="20577"/>
          <ac:spMkLst>
            <pc:docMk/>
            <pc:sldMk cId="0" sldId="264"/>
            <ac:spMk id="173" creationId="{00000000-0000-0000-0000-000000000000}"/>
          </ac:spMkLst>
        </pc:spChg>
      </pc:sldChg>
      <pc:sldChg chg="addSp delSp modSp mod">
        <pc:chgData name="Michael Funke" userId="adf325b3-d1af-4abb-b91f-e6070a3a7ae4" providerId="ADAL" clId="{31FEC5A2-6AE1-4A55-8B2B-CA00D6D03F38}" dt="2023-12-05T09:20:25.987" v="2554" actId="113"/>
        <pc:sldMkLst>
          <pc:docMk/>
          <pc:sldMk cId="3242645440" sldId="339"/>
        </pc:sldMkLst>
        <pc:spChg chg="mod">
          <ac:chgData name="Michael Funke" userId="adf325b3-d1af-4abb-b91f-e6070a3a7ae4" providerId="ADAL" clId="{31FEC5A2-6AE1-4A55-8B2B-CA00D6D03F38}" dt="2023-12-05T07:34:19.129" v="522"/>
          <ac:spMkLst>
            <pc:docMk/>
            <pc:sldMk cId="3242645440" sldId="339"/>
            <ac:spMk id="4" creationId="{930FEE43-474E-ECED-AC74-DA609C89AD64}"/>
          </ac:spMkLst>
        </pc:spChg>
        <pc:spChg chg="mod">
          <ac:chgData name="Michael Funke" userId="adf325b3-d1af-4abb-b91f-e6070a3a7ae4" providerId="ADAL" clId="{31FEC5A2-6AE1-4A55-8B2B-CA00D6D03F38}" dt="2023-12-05T07:34:19.129" v="522"/>
          <ac:spMkLst>
            <pc:docMk/>
            <pc:sldMk cId="3242645440" sldId="339"/>
            <ac:spMk id="7" creationId="{204DA1DF-FB5A-3B89-53BE-6EB00D9EE279}"/>
          </ac:spMkLst>
        </pc:spChg>
        <pc:spChg chg="mod">
          <ac:chgData name="Michael Funke" userId="adf325b3-d1af-4abb-b91f-e6070a3a7ae4" providerId="ADAL" clId="{31FEC5A2-6AE1-4A55-8B2B-CA00D6D03F38}" dt="2023-12-05T07:34:19.129" v="522"/>
          <ac:spMkLst>
            <pc:docMk/>
            <pc:sldMk cId="3242645440" sldId="339"/>
            <ac:spMk id="8" creationId="{19EC0FF5-666F-9545-28E9-056705C6032B}"/>
          </ac:spMkLst>
        </pc:spChg>
        <pc:spChg chg="mod">
          <ac:chgData name="Michael Funke" userId="adf325b3-d1af-4abb-b91f-e6070a3a7ae4" providerId="ADAL" clId="{31FEC5A2-6AE1-4A55-8B2B-CA00D6D03F38}" dt="2023-12-05T07:34:19.129" v="522"/>
          <ac:spMkLst>
            <pc:docMk/>
            <pc:sldMk cId="3242645440" sldId="339"/>
            <ac:spMk id="9" creationId="{5E2396BE-76C6-80EC-A171-A9614C692BD5}"/>
          </ac:spMkLst>
        </pc:spChg>
        <pc:spChg chg="mod">
          <ac:chgData name="Michael Funke" userId="adf325b3-d1af-4abb-b91f-e6070a3a7ae4" providerId="ADAL" clId="{31FEC5A2-6AE1-4A55-8B2B-CA00D6D03F38}" dt="2023-12-05T07:34:19.129" v="522"/>
          <ac:spMkLst>
            <pc:docMk/>
            <pc:sldMk cId="3242645440" sldId="339"/>
            <ac:spMk id="10" creationId="{7F679A2A-1692-A770-43AB-6EF01CC5166D}"/>
          </ac:spMkLst>
        </pc:spChg>
        <pc:spChg chg="mod">
          <ac:chgData name="Michael Funke" userId="adf325b3-d1af-4abb-b91f-e6070a3a7ae4" providerId="ADAL" clId="{31FEC5A2-6AE1-4A55-8B2B-CA00D6D03F38}" dt="2023-12-05T07:34:19.129" v="522"/>
          <ac:spMkLst>
            <pc:docMk/>
            <pc:sldMk cId="3242645440" sldId="339"/>
            <ac:spMk id="11" creationId="{E3AFE8C6-3AB3-4B8C-6EF5-C18D71209CF6}"/>
          </ac:spMkLst>
        </pc:spChg>
        <pc:spChg chg="mod">
          <ac:chgData name="Michael Funke" userId="adf325b3-d1af-4abb-b91f-e6070a3a7ae4" providerId="ADAL" clId="{31FEC5A2-6AE1-4A55-8B2B-CA00D6D03F38}" dt="2023-12-05T07:34:19.129" v="522"/>
          <ac:spMkLst>
            <pc:docMk/>
            <pc:sldMk cId="3242645440" sldId="339"/>
            <ac:spMk id="12" creationId="{6E5D21FE-C8E4-0797-0D61-856ADE2E5320}"/>
          </ac:spMkLst>
        </pc:spChg>
        <pc:spChg chg="add mod">
          <ac:chgData name="Michael Funke" userId="adf325b3-d1af-4abb-b91f-e6070a3a7ae4" providerId="ADAL" clId="{31FEC5A2-6AE1-4A55-8B2B-CA00D6D03F38}" dt="2023-12-05T07:59:59.776" v="734" actId="207"/>
          <ac:spMkLst>
            <pc:docMk/>
            <pc:sldMk cId="3242645440" sldId="339"/>
            <ac:spMk id="12" creationId="{F636C16A-C2AE-D860-B6EC-4DDB67235AB0}"/>
          </ac:spMkLst>
        </pc:spChg>
        <pc:spChg chg="mod">
          <ac:chgData name="Michael Funke" userId="adf325b3-d1af-4abb-b91f-e6070a3a7ae4" providerId="ADAL" clId="{31FEC5A2-6AE1-4A55-8B2B-CA00D6D03F38}" dt="2023-12-05T07:34:19.129" v="522"/>
          <ac:spMkLst>
            <pc:docMk/>
            <pc:sldMk cId="3242645440" sldId="339"/>
            <ac:spMk id="13" creationId="{832A032F-87FC-7836-7DC6-7589BFFC0DD6}"/>
          </ac:spMkLst>
        </pc:spChg>
        <pc:spChg chg="mod">
          <ac:chgData name="Michael Funke" userId="adf325b3-d1af-4abb-b91f-e6070a3a7ae4" providerId="ADAL" clId="{31FEC5A2-6AE1-4A55-8B2B-CA00D6D03F38}" dt="2023-12-05T07:34:19.129" v="522"/>
          <ac:spMkLst>
            <pc:docMk/>
            <pc:sldMk cId="3242645440" sldId="339"/>
            <ac:spMk id="14" creationId="{7B96254C-B4F0-2CC7-EB5F-A90875CADE28}"/>
          </ac:spMkLst>
        </pc:spChg>
        <pc:spChg chg="mod">
          <ac:chgData name="Michael Funke" userId="adf325b3-d1af-4abb-b91f-e6070a3a7ae4" providerId="ADAL" clId="{31FEC5A2-6AE1-4A55-8B2B-CA00D6D03F38}" dt="2023-12-05T07:36:28.283" v="556" actId="1076"/>
          <ac:spMkLst>
            <pc:docMk/>
            <pc:sldMk cId="3242645440" sldId="339"/>
            <ac:spMk id="17" creationId="{105CD270-78B5-4B9E-CCA5-CCB96AB36286}"/>
          </ac:spMkLst>
        </pc:spChg>
        <pc:spChg chg="mod">
          <ac:chgData name="Michael Funke" userId="adf325b3-d1af-4abb-b91f-e6070a3a7ae4" providerId="ADAL" clId="{31FEC5A2-6AE1-4A55-8B2B-CA00D6D03F38}" dt="2023-12-05T07:36:28.283" v="556" actId="1076"/>
          <ac:spMkLst>
            <pc:docMk/>
            <pc:sldMk cId="3242645440" sldId="339"/>
            <ac:spMk id="20" creationId="{17AD7463-B0A9-8999-57E8-07148E5A404F}"/>
          </ac:spMkLst>
        </pc:spChg>
        <pc:spChg chg="mod">
          <ac:chgData name="Michael Funke" userId="adf325b3-d1af-4abb-b91f-e6070a3a7ae4" providerId="ADAL" clId="{31FEC5A2-6AE1-4A55-8B2B-CA00D6D03F38}" dt="2023-12-05T07:36:28.283" v="556" actId="1076"/>
          <ac:spMkLst>
            <pc:docMk/>
            <pc:sldMk cId="3242645440" sldId="339"/>
            <ac:spMk id="21" creationId="{878AF7AB-BABE-3D25-45FC-5669E1A18733}"/>
          </ac:spMkLst>
        </pc:spChg>
        <pc:spChg chg="mod">
          <ac:chgData name="Michael Funke" userId="adf325b3-d1af-4abb-b91f-e6070a3a7ae4" providerId="ADAL" clId="{31FEC5A2-6AE1-4A55-8B2B-CA00D6D03F38}" dt="2023-12-05T07:36:28.283" v="556" actId="1076"/>
          <ac:spMkLst>
            <pc:docMk/>
            <pc:sldMk cId="3242645440" sldId="339"/>
            <ac:spMk id="22" creationId="{5FFD6900-D27E-1915-1EE6-712E0ABA0954}"/>
          </ac:spMkLst>
        </pc:spChg>
        <pc:spChg chg="mod">
          <ac:chgData name="Michael Funke" userId="adf325b3-d1af-4abb-b91f-e6070a3a7ae4" providerId="ADAL" clId="{31FEC5A2-6AE1-4A55-8B2B-CA00D6D03F38}" dt="2023-12-05T07:36:28.283" v="556" actId="1076"/>
          <ac:spMkLst>
            <pc:docMk/>
            <pc:sldMk cId="3242645440" sldId="339"/>
            <ac:spMk id="23" creationId="{6A662DC2-CD9D-2E41-D0FF-C6B490A95967}"/>
          </ac:spMkLst>
        </pc:spChg>
        <pc:spChg chg="mod">
          <ac:chgData name="Michael Funke" userId="adf325b3-d1af-4abb-b91f-e6070a3a7ae4" providerId="ADAL" clId="{31FEC5A2-6AE1-4A55-8B2B-CA00D6D03F38}" dt="2023-12-05T07:36:28.283" v="556" actId="1076"/>
          <ac:spMkLst>
            <pc:docMk/>
            <pc:sldMk cId="3242645440" sldId="339"/>
            <ac:spMk id="24" creationId="{9C5D7215-74B8-AACA-8104-8EA0A380E6D6}"/>
          </ac:spMkLst>
        </pc:spChg>
        <pc:spChg chg="mod">
          <ac:chgData name="Michael Funke" userId="adf325b3-d1af-4abb-b91f-e6070a3a7ae4" providerId="ADAL" clId="{31FEC5A2-6AE1-4A55-8B2B-CA00D6D03F38}" dt="2023-12-05T07:36:28.283" v="556" actId="1076"/>
          <ac:spMkLst>
            <pc:docMk/>
            <pc:sldMk cId="3242645440" sldId="339"/>
            <ac:spMk id="25" creationId="{2295B0D8-0745-A046-B14D-088F6382A94C}"/>
          </ac:spMkLst>
        </pc:spChg>
        <pc:spChg chg="mod">
          <ac:chgData name="Michael Funke" userId="adf325b3-d1af-4abb-b91f-e6070a3a7ae4" providerId="ADAL" clId="{31FEC5A2-6AE1-4A55-8B2B-CA00D6D03F38}" dt="2023-12-05T07:36:28.283" v="556" actId="1076"/>
          <ac:spMkLst>
            <pc:docMk/>
            <pc:sldMk cId="3242645440" sldId="339"/>
            <ac:spMk id="26" creationId="{112C1D45-954E-A24D-B82A-1CF95069AE0A}"/>
          </ac:spMkLst>
        </pc:spChg>
        <pc:spChg chg="mod">
          <ac:chgData name="Michael Funke" userId="adf325b3-d1af-4abb-b91f-e6070a3a7ae4" providerId="ADAL" clId="{31FEC5A2-6AE1-4A55-8B2B-CA00D6D03F38}" dt="2023-12-05T07:36:28.283" v="556" actId="1076"/>
          <ac:spMkLst>
            <pc:docMk/>
            <pc:sldMk cId="3242645440" sldId="339"/>
            <ac:spMk id="27" creationId="{BF66D93C-4E91-2AB0-8158-F4E33AE208C8}"/>
          </ac:spMkLst>
        </pc:spChg>
        <pc:spChg chg="mod">
          <ac:chgData name="Michael Funke" userId="adf325b3-d1af-4abb-b91f-e6070a3a7ae4" providerId="ADAL" clId="{31FEC5A2-6AE1-4A55-8B2B-CA00D6D03F38}" dt="2023-12-05T07:57:00.456" v="710" actId="1076"/>
          <ac:spMkLst>
            <pc:docMk/>
            <pc:sldMk cId="3242645440" sldId="339"/>
            <ac:spMk id="32" creationId="{DA925163-0CAB-0298-89DF-9729DDCA5322}"/>
          </ac:spMkLst>
        </pc:spChg>
        <pc:spChg chg="mod">
          <ac:chgData name="Michael Funke" userId="adf325b3-d1af-4abb-b91f-e6070a3a7ae4" providerId="ADAL" clId="{31FEC5A2-6AE1-4A55-8B2B-CA00D6D03F38}" dt="2023-12-05T07:36:42.287" v="558"/>
          <ac:spMkLst>
            <pc:docMk/>
            <pc:sldMk cId="3242645440" sldId="339"/>
            <ac:spMk id="35" creationId="{775C61C9-EBE9-EAD4-4C94-3E8E152ED75C}"/>
          </ac:spMkLst>
        </pc:spChg>
        <pc:spChg chg="mod">
          <ac:chgData name="Michael Funke" userId="adf325b3-d1af-4abb-b91f-e6070a3a7ae4" providerId="ADAL" clId="{31FEC5A2-6AE1-4A55-8B2B-CA00D6D03F38}" dt="2023-12-05T07:36:42.287" v="558"/>
          <ac:spMkLst>
            <pc:docMk/>
            <pc:sldMk cId="3242645440" sldId="339"/>
            <ac:spMk id="36" creationId="{26FD2D4E-802C-B765-B5F9-42F779AD7C96}"/>
          </ac:spMkLst>
        </pc:spChg>
        <pc:spChg chg="mod">
          <ac:chgData name="Michael Funke" userId="adf325b3-d1af-4abb-b91f-e6070a3a7ae4" providerId="ADAL" clId="{31FEC5A2-6AE1-4A55-8B2B-CA00D6D03F38}" dt="2023-12-05T07:36:42.287" v="558"/>
          <ac:spMkLst>
            <pc:docMk/>
            <pc:sldMk cId="3242645440" sldId="339"/>
            <ac:spMk id="37" creationId="{178136F3-734A-F97E-5F64-AE6D1F716F7A}"/>
          </ac:spMkLst>
        </pc:spChg>
        <pc:spChg chg="mod">
          <ac:chgData name="Michael Funke" userId="adf325b3-d1af-4abb-b91f-e6070a3a7ae4" providerId="ADAL" clId="{31FEC5A2-6AE1-4A55-8B2B-CA00D6D03F38}" dt="2023-12-05T07:36:42.287" v="558"/>
          <ac:spMkLst>
            <pc:docMk/>
            <pc:sldMk cId="3242645440" sldId="339"/>
            <ac:spMk id="38" creationId="{C533A481-7677-626C-5755-123F51668631}"/>
          </ac:spMkLst>
        </pc:spChg>
        <pc:spChg chg="mod">
          <ac:chgData name="Michael Funke" userId="adf325b3-d1af-4abb-b91f-e6070a3a7ae4" providerId="ADAL" clId="{31FEC5A2-6AE1-4A55-8B2B-CA00D6D03F38}" dt="2023-12-05T07:36:42.287" v="558"/>
          <ac:spMkLst>
            <pc:docMk/>
            <pc:sldMk cId="3242645440" sldId="339"/>
            <ac:spMk id="39" creationId="{218C01B7-0C63-E622-9997-2E0A81C89CB2}"/>
          </ac:spMkLst>
        </pc:spChg>
        <pc:spChg chg="mod">
          <ac:chgData name="Michael Funke" userId="adf325b3-d1af-4abb-b91f-e6070a3a7ae4" providerId="ADAL" clId="{31FEC5A2-6AE1-4A55-8B2B-CA00D6D03F38}" dt="2023-12-05T07:36:42.287" v="558"/>
          <ac:spMkLst>
            <pc:docMk/>
            <pc:sldMk cId="3242645440" sldId="339"/>
            <ac:spMk id="40" creationId="{86AAE9B0-879A-FC00-507F-4BC0BDBA3E50}"/>
          </ac:spMkLst>
        </pc:spChg>
        <pc:spChg chg="mod">
          <ac:chgData name="Michael Funke" userId="adf325b3-d1af-4abb-b91f-e6070a3a7ae4" providerId="ADAL" clId="{31FEC5A2-6AE1-4A55-8B2B-CA00D6D03F38}" dt="2023-12-05T07:36:42.287" v="558"/>
          <ac:spMkLst>
            <pc:docMk/>
            <pc:sldMk cId="3242645440" sldId="339"/>
            <ac:spMk id="41" creationId="{D63277C7-CF19-B5A6-5A38-6ADBBAAD1B00}"/>
          </ac:spMkLst>
        </pc:spChg>
        <pc:spChg chg="mod">
          <ac:chgData name="Michael Funke" userId="adf325b3-d1af-4abb-b91f-e6070a3a7ae4" providerId="ADAL" clId="{31FEC5A2-6AE1-4A55-8B2B-CA00D6D03F38}" dt="2023-12-05T07:36:42.287" v="558"/>
          <ac:spMkLst>
            <pc:docMk/>
            <pc:sldMk cId="3242645440" sldId="339"/>
            <ac:spMk id="42" creationId="{88325DC6-681C-067E-9C17-85DE7901CA30}"/>
          </ac:spMkLst>
        </pc:spChg>
        <pc:spChg chg="mod">
          <ac:chgData name="Michael Funke" userId="adf325b3-d1af-4abb-b91f-e6070a3a7ae4" providerId="ADAL" clId="{31FEC5A2-6AE1-4A55-8B2B-CA00D6D03F38}" dt="2023-12-05T07:41:50.408" v="586" actId="1076"/>
          <ac:spMkLst>
            <pc:docMk/>
            <pc:sldMk cId="3242645440" sldId="339"/>
            <ac:spMk id="44" creationId="{DCB62205-FECD-69D4-EDCE-3D0E36AB9403}"/>
          </ac:spMkLst>
        </pc:spChg>
        <pc:spChg chg="mod">
          <ac:chgData name="Michael Funke" userId="adf325b3-d1af-4abb-b91f-e6070a3a7ae4" providerId="ADAL" clId="{31FEC5A2-6AE1-4A55-8B2B-CA00D6D03F38}" dt="2023-12-05T07:41:50.408" v="586" actId="1076"/>
          <ac:spMkLst>
            <pc:docMk/>
            <pc:sldMk cId="3242645440" sldId="339"/>
            <ac:spMk id="45" creationId="{DF42FC50-B55D-7D1C-2646-2046A0624E7B}"/>
          </ac:spMkLst>
        </pc:spChg>
        <pc:spChg chg="mod">
          <ac:chgData name="Michael Funke" userId="adf325b3-d1af-4abb-b91f-e6070a3a7ae4" providerId="ADAL" clId="{31FEC5A2-6AE1-4A55-8B2B-CA00D6D03F38}" dt="2023-12-05T07:41:50.408" v="586" actId="1076"/>
          <ac:spMkLst>
            <pc:docMk/>
            <pc:sldMk cId="3242645440" sldId="339"/>
            <ac:spMk id="46" creationId="{6217AA32-74D4-666C-B8F5-D18DEE2D7C3C}"/>
          </ac:spMkLst>
        </pc:spChg>
        <pc:spChg chg="mod">
          <ac:chgData name="Michael Funke" userId="adf325b3-d1af-4abb-b91f-e6070a3a7ae4" providerId="ADAL" clId="{31FEC5A2-6AE1-4A55-8B2B-CA00D6D03F38}" dt="2023-12-05T07:41:50.408" v="586" actId="1076"/>
          <ac:spMkLst>
            <pc:docMk/>
            <pc:sldMk cId="3242645440" sldId="339"/>
            <ac:spMk id="47" creationId="{BF680064-298E-3CBC-B232-BE75A7213C5E}"/>
          </ac:spMkLst>
        </pc:spChg>
        <pc:spChg chg="mod">
          <ac:chgData name="Michael Funke" userId="adf325b3-d1af-4abb-b91f-e6070a3a7ae4" providerId="ADAL" clId="{31FEC5A2-6AE1-4A55-8B2B-CA00D6D03F38}" dt="2023-12-05T07:41:50.408" v="586" actId="1076"/>
          <ac:spMkLst>
            <pc:docMk/>
            <pc:sldMk cId="3242645440" sldId="339"/>
            <ac:spMk id="48" creationId="{F6F8A9BF-1B84-4CAA-FE04-271846D46F9B}"/>
          </ac:spMkLst>
        </pc:spChg>
        <pc:spChg chg="mod">
          <ac:chgData name="Michael Funke" userId="adf325b3-d1af-4abb-b91f-e6070a3a7ae4" providerId="ADAL" clId="{31FEC5A2-6AE1-4A55-8B2B-CA00D6D03F38}" dt="2023-12-05T07:41:50.408" v="586" actId="1076"/>
          <ac:spMkLst>
            <pc:docMk/>
            <pc:sldMk cId="3242645440" sldId="339"/>
            <ac:spMk id="49" creationId="{55091117-3B24-1D6A-1A7C-C180C17C160C}"/>
          </ac:spMkLst>
        </pc:spChg>
        <pc:spChg chg="add mod">
          <ac:chgData name="Michael Funke" userId="adf325b3-d1af-4abb-b91f-e6070a3a7ae4" providerId="ADAL" clId="{31FEC5A2-6AE1-4A55-8B2B-CA00D6D03F38}" dt="2023-12-05T07:41:50.408" v="586" actId="1076"/>
          <ac:spMkLst>
            <pc:docMk/>
            <pc:sldMk cId="3242645440" sldId="339"/>
            <ac:spMk id="50" creationId="{0D6A588D-666E-72F1-B648-AB872FC8B5A7}"/>
          </ac:spMkLst>
        </pc:spChg>
        <pc:spChg chg="mod">
          <ac:chgData name="Michael Funke" userId="adf325b3-d1af-4abb-b91f-e6070a3a7ae4" providerId="ADAL" clId="{31FEC5A2-6AE1-4A55-8B2B-CA00D6D03F38}" dt="2023-12-05T07:42:04.493" v="587" actId="1076"/>
          <ac:spMkLst>
            <pc:docMk/>
            <pc:sldMk cId="3242645440" sldId="339"/>
            <ac:spMk id="52" creationId="{C71D347B-0196-55A3-23EE-132CBBA8FC96}"/>
          </ac:spMkLst>
        </pc:spChg>
        <pc:spChg chg="mod">
          <ac:chgData name="Michael Funke" userId="adf325b3-d1af-4abb-b91f-e6070a3a7ae4" providerId="ADAL" clId="{31FEC5A2-6AE1-4A55-8B2B-CA00D6D03F38}" dt="2023-12-05T07:42:04.493" v="587" actId="1076"/>
          <ac:spMkLst>
            <pc:docMk/>
            <pc:sldMk cId="3242645440" sldId="339"/>
            <ac:spMk id="53" creationId="{D7A1CA66-135E-B4FC-A191-1A72FFA3D9EE}"/>
          </ac:spMkLst>
        </pc:spChg>
        <pc:spChg chg="mod">
          <ac:chgData name="Michael Funke" userId="adf325b3-d1af-4abb-b91f-e6070a3a7ae4" providerId="ADAL" clId="{31FEC5A2-6AE1-4A55-8B2B-CA00D6D03F38}" dt="2023-12-05T07:42:04.493" v="587" actId="1076"/>
          <ac:spMkLst>
            <pc:docMk/>
            <pc:sldMk cId="3242645440" sldId="339"/>
            <ac:spMk id="54" creationId="{9DE34BE3-C811-468F-745A-A9BCF901C5FF}"/>
          </ac:spMkLst>
        </pc:spChg>
        <pc:spChg chg="mod">
          <ac:chgData name="Michael Funke" userId="adf325b3-d1af-4abb-b91f-e6070a3a7ae4" providerId="ADAL" clId="{31FEC5A2-6AE1-4A55-8B2B-CA00D6D03F38}" dt="2023-12-05T07:42:04.493" v="587" actId="1076"/>
          <ac:spMkLst>
            <pc:docMk/>
            <pc:sldMk cId="3242645440" sldId="339"/>
            <ac:spMk id="55" creationId="{FB13868A-B49C-B3EE-CC64-96BD4C06EAE0}"/>
          </ac:spMkLst>
        </pc:spChg>
        <pc:spChg chg="mod">
          <ac:chgData name="Michael Funke" userId="adf325b3-d1af-4abb-b91f-e6070a3a7ae4" providerId="ADAL" clId="{31FEC5A2-6AE1-4A55-8B2B-CA00D6D03F38}" dt="2023-12-05T07:42:04.493" v="587" actId="1076"/>
          <ac:spMkLst>
            <pc:docMk/>
            <pc:sldMk cId="3242645440" sldId="339"/>
            <ac:spMk id="56" creationId="{78BAB366-016D-7C01-404E-721873AC55AC}"/>
          </ac:spMkLst>
        </pc:spChg>
        <pc:spChg chg="mod">
          <ac:chgData name="Michael Funke" userId="adf325b3-d1af-4abb-b91f-e6070a3a7ae4" providerId="ADAL" clId="{31FEC5A2-6AE1-4A55-8B2B-CA00D6D03F38}" dt="2023-12-05T07:42:04.493" v="587" actId="1076"/>
          <ac:spMkLst>
            <pc:docMk/>
            <pc:sldMk cId="3242645440" sldId="339"/>
            <ac:spMk id="57" creationId="{7702A31B-E003-B3F9-5D88-1825FB375FCC}"/>
          </ac:spMkLst>
        </pc:spChg>
        <pc:spChg chg="add mod">
          <ac:chgData name="Michael Funke" userId="adf325b3-d1af-4abb-b91f-e6070a3a7ae4" providerId="ADAL" clId="{31FEC5A2-6AE1-4A55-8B2B-CA00D6D03F38}" dt="2023-12-05T07:42:04.493" v="587" actId="1076"/>
          <ac:spMkLst>
            <pc:docMk/>
            <pc:sldMk cId="3242645440" sldId="339"/>
            <ac:spMk id="58" creationId="{67147586-78F4-D5E2-AD6D-D0147F3657EF}"/>
          </ac:spMkLst>
        </pc:spChg>
        <pc:spChg chg="mod">
          <ac:chgData name="Michael Funke" userId="adf325b3-d1af-4abb-b91f-e6070a3a7ae4" providerId="ADAL" clId="{31FEC5A2-6AE1-4A55-8B2B-CA00D6D03F38}" dt="2023-12-05T07:38:53.074" v="570"/>
          <ac:spMkLst>
            <pc:docMk/>
            <pc:sldMk cId="3242645440" sldId="339"/>
            <ac:spMk id="60" creationId="{F0C67911-BE51-F3C4-FDDD-D7C3FEA9C205}"/>
          </ac:spMkLst>
        </pc:spChg>
        <pc:spChg chg="mod">
          <ac:chgData name="Michael Funke" userId="adf325b3-d1af-4abb-b91f-e6070a3a7ae4" providerId="ADAL" clId="{31FEC5A2-6AE1-4A55-8B2B-CA00D6D03F38}" dt="2023-12-05T07:38:53.074" v="570"/>
          <ac:spMkLst>
            <pc:docMk/>
            <pc:sldMk cId="3242645440" sldId="339"/>
            <ac:spMk id="61" creationId="{A42768B7-D9B2-CAEB-467A-87321505786B}"/>
          </ac:spMkLst>
        </pc:spChg>
        <pc:spChg chg="mod">
          <ac:chgData name="Michael Funke" userId="adf325b3-d1af-4abb-b91f-e6070a3a7ae4" providerId="ADAL" clId="{31FEC5A2-6AE1-4A55-8B2B-CA00D6D03F38}" dt="2023-12-05T07:38:53.074" v="570"/>
          <ac:spMkLst>
            <pc:docMk/>
            <pc:sldMk cId="3242645440" sldId="339"/>
            <ac:spMk id="62" creationId="{D42FC70D-A3B4-439C-87A0-9310EC1123B8}"/>
          </ac:spMkLst>
        </pc:spChg>
        <pc:spChg chg="mod">
          <ac:chgData name="Michael Funke" userId="adf325b3-d1af-4abb-b91f-e6070a3a7ae4" providerId="ADAL" clId="{31FEC5A2-6AE1-4A55-8B2B-CA00D6D03F38}" dt="2023-12-05T07:38:53.074" v="570"/>
          <ac:spMkLst>
            <pc:docMk/>
            <pc:sldMk cId="3242645440" sldId="339"/>
            <ac:spMk id="63" creationId="{4BE0A70E-46A3-5BCF-A1FE-69F7F25F596C}"/>
          </ac:spMkLst>
        </pc:spChg>
        <pc:spChg chg="mod">
          <ac:chgData name="Michael Funke" userId="adf325b3-d1af-4abb-b91f-e6070a3a7ae4" providerId="ADAL" clId="{31FEC5A2-6AE1-4A55-8B2B-CA00D6D03F38}" dt="2023-12-05T07:38:53.074" v="570"/>
          <ac:spMkLst>
            <pc:docMk/>
            <pc:sldMk cId="3242645440" sldId="339"/>
            <ac:spMk id="64" creationId="{EF416BF2-91DD-F434-2E50-7D6033E3F3DE}"/>
          </ac:spMkLst>
        </pc:spChg>
        <pc:spChg chg="mod">
          <ac:chgData name="Michael Funke" userId="adf325b3-d1af-4abb-b91f-e6070a3a7ae4" providerId="ADAL" clId="{31FEC5A2-6AE1-4A55-8B2B-CA00D6D03F38}" dt="2023-12-05T07:38:53.074" v="570"/>
          <ac:spMkLst>
            <pc:docMk/>
            <pc:sldMk cId="3242645440" sldId="339"/>
            <ac:spMk id="65" creationId="{B636F62A-EB44-15F2-0A87-3F8BE9C9ABF7}"/>
          </ac:spMkLst>
        </pc:spChg>
        <pc:spChg chg="add del mod">
          <ac:chgData name="Michael Funke" userId="adf325b3-d1af-4abb-b91f-e6070a3a7ae4" providerId="ADAL" clId="{31FEC5A2-6AE1-4A55-8B2B-CA00D6D03F38}" dt="2023-12-05T07:40:48.396" v="582" actId="478"/>
          <ac:spMkLst>
            <pc:docMk/>
            <pc:sldMk cId="3242645440" sldId="339"/>
            <ac:spMk id="66" creationId="{44D47962-8893-0AF5-4686-4647E10A3098}"/>
          </ac:spMkLst>
        </pc:spChg>
        <pc:spChg chg="add mod">
          <ac:chgData name="Michael Funke" userId="adf325b3-d1af-4abb-b91f-e6070a3a7ae4" providerId="ADAL" clId="{31FEC5A2-6AE1-4A55-8B2B-CA00D6D03F38}" dt="2023-12-05T07:42:04.493" v="587" actId="1076"/>
          <ac:spMkLst>
            <pc:docMk/>
            <pc:sldMk cId="3242645440" sldId="339"/>
            <ac:spMk id="67" creationId="{78ADA56D-0EE0-6829-A33E-B6C620E5D6CE}"/>
          </ac:spMkLst>
        </pc:spChg>
        <pc:spChg chg="add mod">
          <ac:chgData name="Michael Funke" userId="adf325b3-d1af-4abb-b91f-e6070a3a7ae4" providerId="ADAL" clId="{31FEC5A2-6AE1-4A55-8B2B-CA00D6D03F38}" dt="2023-12-05T07:41:50.408" v="586" actId="1076"/>
          <ac:spMkLst>
            <pc:docMk/>
            <pc:sldMk cId="3242645440" sldId="339"/>
            <ac:spMk id="68" creationId="{2446B2FA-3972-82E7-9CA1-80FD2AD1D1BA}"/>
          </ac:spMkLst>
        </pc:spChg>
        <pc:spChg chg="add mod">
          <ac:chgData name="Michael Funke" userId="adf325b3-d1af-4abb-b91f-e6070a3a7ae4" providerId="ADAL" clId="{31FEC5A2-6AE1-4A55-8B2B-CA00D6D03F38}" dt="2023-12-05T07:42:19.546" v="588" actId="1076"/>
          <ac:spMkLst>
            <pc:docMk/>
            <pc:sldMk cId="3242645440" sldId="339"/>
            <ac:spMk id="69" creationId="{4BA77BD1-F959-8593-4D03-88A671977AA9}"/>
          </ac:spMkLst>
        </pc:spChg>
        <pc:spChg chg="add mod">
          <ac:chgData name="Michael Funke" userId="adf325b3-d1af-4abb-b91f-e6070a3a7ae4" providerId="ADAL" clId="{31FEC5A2-6AE1-4A55-8B2B-CA00D6D03F38}" dt="2023-12-05T07:56:38.974" v="706" actId="1076"/>
          <ac:spMkLst>
            <pc:docMk/>
            <pc:sldMk cId="3242645440" sldId="339"/>
            <ac:spMk id="70" creationId="{8A094FA3-DB5E-A831-8E13-5B586CA9141E}"/>
          </ac:spMkLst>
        </pc:spChg>
        <pc:spChg chg="mod">
          <ac:chgData name="Michael Funke" userId="adf325b3-d1af-4abb-b91f-e6070a3a7ae4" providerId="ADAL" clId="{31FEC5A2-6AE1-4A55-8B2B-CA00D6D03F38}" dt="2023-12-05T07:43:32.251" v="598"/>
          <ac:spMkLst>
            <pc:docMk/>
            <pc:sldMk cId="3242645440" sldId="339"/>
            <ac:spMk id="72" creationId="{3B87DFC6-DF05-FAFC-2373-E041B95DC848}"/>
          </ac:spMkLst>
        </pc:spChg>
        <pc:spChg chg="mod">
          <ac:chgData name="Michael Funke" userId="adf325b3-d1af-4abb-b91f-e6070a3a7ae4" providerId="ADAL" clId="{31FEC5A2-6AE1-4A55-8B2B-CA00D6D03F38}" dt="2023-12-05T07:43:32.251" v="598"/>
          <ac:spMkLst>
            <pc:docMk/>
            <pc:sldMk cId="3242645440" sldId="339"/>
            <ac:spMk id="73" creationId="{CA03CAB0-4458-7C26-F72D-D733A3BEFEBD}"/>
          </ac:spMkLst>
        </pc:spChg>
        <pc:spChg chg="mod">
          <ac:chgData name="Michael Funke" userId="adf325b3-d1af-4abb-b91f-e6070a3a7ae4" providerId="ADAL" clId="{31FEC5A2-6AE1-4A55-8B2B-CA00D6D03F38}" dt="2023-12-05T07:43:32.251" v="598"/>
          <ac:spMkLst>
            <pc:docMk/>
            <pc:sldMk cId="3242645440" sldId="339"/>
            <ac:spMk id="74" creationId="{63D4BD5E-E9A1-3014-42CB-DEC56E5B60EF}"/>
          </ac:spMkLst>
        </pc:spChg>
        <pc:spChg chg="mod">
          <ac:chgData name="Michael Funke" userId="adf325b3-d1af-4abb-b91f-e6070a3a7ae4" providerId="ADAL" clId="{31FEC5A2-6AE1-4A55-8B2B-CA00D6D03F38}" dt="2023-12-05T07:43:32.251" v="598"/>
          <ac:spMkLst>
            <pc:docMk/>
            <pc:sldMk cId="3242645440" sldId="339"/>
            <ac:spMk id="75" creationId="{83103927-F68A-5636-A1B8-296E1BB4CDDA}"/>
          </ac:spMkLst>
        </pc:spChg>
        <pc:spChg chg="mod">
          <ac:chgData name="Michael Funke" userId="adf325b3-d1af-4abb-b91f-e6070a3a7ae4" providerId="ADAL" clId="{31FEC5A2-6AE1-4A55-8B2B-CA00D6D03F38}" dt="2023-12-05T07:43:32.251" v="598"/>
          <ac:spMkLst>
            <pc:docMk/>
            <pc:sldMk cId="3242645440" sldId="339"/>
            <ac:spMk id="76" creationId="{B97FB502-ED2F-BE43-1468-482CD54CBCA0}"/>
          </ac:spMkLst>
        </pc:spChg>
        <pc:spChg chg="mod">
          <ac:chgData name="Michael Funke" userId="adf325b3-d1af-4abb-b91f-e6070a3a7ae4" providerId="ADAL" clId="{31FEC5A2-6AE1-4A55-8B2B-CA00D6D03F38}" dt="2023-12-05T07:43:32.251" v="598"/>
          <ac:spMkLst>
            <pc:docMk/>
            <pc:sldMk cId="3242645440" sldId="339"/>
            <ac:spMk id="77" creationId="{7DD6B086-7381-FB3D-3C7F-E41F53BD78FA}"/>
          </ac:spMkLst>
        </pc:spChg>
        <pc:spChg chg="add mod">
          <ac:chgData name="Michael Funke" userId="adf325b3-d1af-4abb-b91f-e6070a3a7ae4" providerId="ADAL" clId="{31FEC5A2-6AE1-4A55-8B2B-CA00D6D03F38}" dt="2023-12-05T07:44:50.035" v="648" actId="20577"/>
          <ac:spMkLst>
            <pc:docMk/>
            <pc:sldMk cId="3242645440" sldId="339"/>
            <ac:spMk id="78" creationId="{35CDC400-B359-14CD-B5E3-68E2AEDA21A1}"/>
          </ac:spMkLst>
        </pc:spChg>
        <pc:spChg chg="add mod">
          <ac:chgData name="Michael Funke" userId="adf325b3-d1af-4abb-b91f-e6070a3a7ae4" providerId="ADAL" clId="{31FEC5A2-6AE1-4A55-8B2B-CA00D6D03F38}" dt="2023-12-05T09:20:21.977" v="2553" actId="113"/>
          <ac:spMkLst>
            <pc:docMk/>
            <pc:sldMk cId="3242645440" sldId="339"/>
            <ac:spMk id="79" creationId="{05E026B4-B65A-929A-BA73-644BFE3EBD4A}"/>
          </ac:spMkLst>
        </pc:spChg>
        <pc:spChg chg="mod">
          <ac:chgData name="Michael Funke" userId="adf325b3-d1af-4abb-b91f-e6070a3a7ae4" providerId="ADAL" clId="{31FEC5A2-6AE1-4A55-8B2B-CA00D6D03F38}" dt="2023-12-05T07:46:20.723" v="656" actId="1076"/>
          <ac:spMkLst>
            <pc:docMk/>
            <pc:sldMk cId="3242645440" sldId="339"/>
            <ac:spMk id="81" creationId="{741D3A91-2012-45EB-1867-6AF44DC3E2A7}"/>
          </ac:spMkLst>
        </pc:spChg>
        <pc:spChg chg="mod">
          <ac:chgData name="Michael Funke" userId="adf325b3-d1af-4abb-b91f-e6070a3a7ae4" providerId="ADAL" clId="{31FEC5A2-6AE1-4A55-8B2B-CA00D6D03F38}" dt="2023-12-05T07:46:20.723" v="656" actId="1076"/>
          <ac:spMkLst>
            <pc:docMk/>
            <pc:sldMk cId="3242645440" sldId="339"/>
            <ac:spMk id="82" creationId="{E904FE88-6247-8745-B01A-50A82BADB4DD}"/>
          </ac:spMkLst>
        </pc:spChg>
        <pc:spChg chg="mod">
          <ac:chgData name="Michael Funke" userId="adf325b3-d1af-4abb-b91f-e6070a3a7ae4" providerId="ADAL" clId="{31FEC5A2-6AE1-4A55-8B2B-CA00D6D03F38}" dt="2023-12-05T07:46:20.723" v="656" actId="1076"/>
          <ac:spMkLst>
            <pc:docMk/>
            <pc:sldMk cId="3242645440" sldId="339"/>
            <ac:spMk id="83" creationId="{A91DD30D-DB85-AE36-6EC8-D640A89533CA}"/>
          </ac:spMkLst>
        </pc:spChg>
        <pc:spChg chg="mod">
          <ac:chgData name="Michael Funke" userId="adf325b3-d1af-4abb-b91f-e6070a3a7ae4" providerId="ADAL" clId="{31FEC5A2-6AE1-4A55-8B2B-CA00D6D03F38}" dt="2023-12-05T07:46:20.723" v="656" actId="1076"/>
          <ac:spMkLst>
            <pc:docMk/>
            <pc:sldMk cId="3242645440" sldId="339"/>
            <ac:spMk id="84" creationId="{31269D25-2C18-2829-895B-EA47888C71EE}"/>
          </ac:spMkLst>
        </pc:spChg>
        <pc:spChg chg="add mod">
          <ac:chgData name="Michael Funke" userId="adf325b3-d1af-4abb-b91f-e6070a3a7ae4" providerId="ADAL" clId="{31FEC5A2-6AE1-4A55-8B2B-CA00D6D03F38}" dt="2023-12-05T09:20:18.044" v="2552" actId="113"/>
          <ac:spMkLst>
            <pc:docMk/>
            <pc:sldMk cId="3242645440" sldId="339"/>
            <ac:spMk id="85" creationId="{7A8874CB-4EEB-F5DC-9AC3-C61F2C865349}"/>
          </ac:spMkLst>
        </pc:spChg>
        <pc:spChg chg="mod">
          <ac:chgData name="Michael Funke" userId="adf325b3-d1af-4abb-b91f-e6070a3a7ae4" providerId="ADAL" clId="{31FEC5A2-6AE1-4A55-8B2B-CA00D6D03F38}" dt="2023-12-05T07:45:55.324" v="651"/>
          <ac:spMkLst>
            <pc:docMk/>
            <pc:sldMk cId="3242645440" sldId="339"/>
            <ac:spMk id="87" creationId="{EDB52FEA-5B58-656C-9B3B-0643DA4C9794}"/>
          </ac:spMkLst>
        </pc:spChg>
        <pc:spChg chg="mod">
          <ac:chgData name="Michael Funke" userId="adf325b3-d1af-4abb-b91f-e6070a3a7ae4" providerId="ADAL" clId="{31FEC5A2-6AE1-4A55-8B2B-CA00D6D03F38}" dt="2023-12-05T07:45:55.324" v="651"/>
          <ac:spMkLst>
            <pc:docMk/>
            <pc:sldMk cId="3242645440" sldId="339"/>
            <ac:spMk id="88" creationId="{27DB96A8-CF02-BFA0-6B37-5DF8C860949D}"/>
          </ac:spMkLst>
        </pc:spChg>
        <pc:spChg chg="mod">
          <ac:chgData name="Michael Funke" userId="adf325b3-d1af-4abb-b91f-e6070a3a7ae4" providerId="ADAL" clId="{31FEC5A2-6AE1-4A55-8B2B-CA00D6D03F38}" dt="2023-12-05T07:45:55.324" v="651"/>
          <ac:spMkLst>
            <pc:docMk/>
            <pc:sldMk cId="3242645440" sldId="339"/>
            <ac:spMk id="89" creationId="{713F224E-778C-95B2-3DC6-54578BF152D4}"/>
          </ac:spMkLst>
        </pc:spChg>
        <pc:spChg chg="mod">
          <ac:chgData name="Michael Funke" userId="adf325b3-d1af-4abb-b91f-e6070a3a7ae4" providerId="ADAL" clId="{31FEC5A2-6AE1-4A55-8B2B-CA00D6D03F38}" dt="2023-12-05T07:45:55.324" v="651"/>
          <ac:spMkLst>
            <pc:docMk/>
            <pc:sldMk cId="3242645440" sldId="339"/>
            <ac:spMk id="90" creationId="{F0E568D0-9BA6-95C0-9776-94CB37B9728E}"/>
          </ac:spMkLst>
        </pc:spChg>
        <pc:spChg chg="mod">
          <ac:chgData name="Michael Funke" userId="adf325b3-d1af-4abb-b91f-e6070a3a7ae4" providerId="ADAL" clId="{31FEC5A2-6AE1-4A55-8B2B-CA00D6D03F38}" dt="2023-12-05T07:45:55.324" v="651"/>
          <ac:spMkLst>
            <pc:docMk/>
            <pc:sldMk cId="3242645440" sldId="339"/>
            <ac:spMk id="91" creationId="{3EC5BE78-E649-F847-5F25-68B8CCCB3CC8}"/>
          </ac:spMkLst>
        </pc:spChg>
        <pc:spChg chg="mod">
          <ac:chgData name="Michael Funke" userId="adf325b3-d1af-4abb-b91f-e6070a3a7ae4" providerId="ADAL" clId="{31FEC5A2-6AE1-4A55-8B2B-CA00D6D03F38}" dt="2023-12-05T07:45:55.324" v="651"/>
          <ac:spMkLst>
            <pc:docMk/>
            <pc:sldMk cId="3242645440" sldId="339"/>
            <ac:spMk id="92" creationId="{C396705B-5490-B5E8-1496-3144902B4147}"/>
          </ac:spMkLst>
        </pc:spChg>
        <pc:spChg chg="mod">
          <ac:chgData name="Michael Funke" userId="adf325b3-d1af-4abb-b91f-e6070a3a7ae4" providerId="ADAL" clId="{31FEC5A2-6AE1-4A55-8B2B-CA00D6D03F38}" dt="2023-12-05T07:45:55.324" v="651"/>
          <ac:spMkLst>
            <pc:docMk/>
            <pc:sldMk cId="3242645440" sldId="339"/>
            <ac:spMk id="93" creationId="{36640095-23F1-B162-358A-1A16C1D68573}"/>
          </ac:spMkLst>
        </pc:spChg>
        <pc:spChg chg="add mod">
          <ac:chgData name="Michael Funke" userId="adf325b3-d1af-4abb-b91f-e6070a3a7ae4" providerId="ADAL" clId="{31FEC5A2-6AE1-4A55-8B2B-CA00D6D03F38}" dt="2023-12-05T07:46:42.283" v="659" actId="1076"/>
          <ac:spMkLst>
            <pc:docMk/>
            <pc:sldMk cId="3242645440" sldId="339"/>
            <ac:spMk id="94" creationId="{3BB51379-5220-7D7D-89AF-0906FD135FFB}"/>
          </ac:spMkLst>
        </pc:spChg>
        <pc:spChg chg="add mod">
          <ac:chgData name="Michael Funke" userId="adf325b3-d1af-4abb-b91f-e6070a3a7ae4" providerId="ADAL" clId="{31FEC5A2-6AE1-4A55-8B2B-CA00D6D03F38}" dt="2023-12-05T09:20:25.987" v="2554" actId="113"/>
          <ac:spMkLst>
            <pc:docMk/>
            <pc:sldMk cId="3242645440" sldId="339"/>
            <ac:spMk id="95" creationId="{15C1F054-F0E2-F3B2-B610-F43CADF410EE}"/>
          </ac:spMkLst>
        </pc:spChg>
        <pc:spChg chg="mod">
          <ac:chgData name="Michael Funke" userId="adf325b3-d1af-4abb-b91f-e6070a3a7ae4" providerId="ADAL" clId="{31FEC5A2-6AE1-4A55-8B2B-CA00D6D03F38}" dt="2023-12-05T08:32:52.799" v="1484" actId="20577"/>
          <ac:spMkLst>
            <pc:docMk/>
            <pc:sldMk cId="3242645440" sldId="339"/>
            <ac:spMk id="124" creationId="{00000000-0000-0000-0000-000000000000}"/>
          </ac:spMkLst>
        </pc:spChg>
        <pc:spChg chg="del mod">
          <ac:chgData name="Michael Funke" userId="adf325b3-d1af-4abb-b91f-e6070a3a7ae4" providerId="ADAL" clId="{31FEC5A2-6AE1-4A55-8B2B-CA00D6D03F38}" dt="2023-12-05T07:54:22.289" v="694" actId="478"/>
          <ac:spMkLst>
            <pc:docMk/>
            <pc:sldMk cId="3242645440" sldId="339"/>
            <ac:spMk id="125" creationId="{00000000-0000-0000-0000-000000000000}"/>
          </ac:spMkLst>
        </pc:spChg>
        <pc:grpChg chg="add del mod">
          <ac:chgData name="Michael Funke" userId="adf325b3-d1af-4abb-b91f-e6070a3a7ae4" providerId="ADAL" clId="{31FEC5A2-6AE1-4A55-8B2B-CA00D6D03F38}" dt="2023-12-05T07:34:25.142" v="523"/>
          <ac:grpSpMkLst>
            <pc:docMk/>
            <pc:sldMk cId="3242645440" sldId="339"/>
            <ac:grpSpMk id="2" creationId="{F5C97E6D-F97F-A1A5-9555-058B8E947BFC}"/>
          </ac:grpSpMkLst>
        </pc:grpChg>
        <pc:grpChg chg="mod">
          <ac:chgData name="Michael Funke" userId="adf325b3-d1af-4abb-b91f-e6070a3a7ae4" providerId="ADAL" clId="{31FEC5A2-6AE1-4A55-8B2B-CA00D6D03F38}" dt="2023-12-05T07:34:19.129" v="522"/>
          <ac:grpSpMkLst>
            <pc:docMk/>
            <pc:sldMk cId="3242645440" sldId="339"/>
            <ac:grpSpMk id="3" creationId="{53D3445A-0778-FDF0-9F1D-C82FE6CED50E}"/>
          </ac:grpSpMkLst>
        </pc:grpChg>
        <pc:grpChg chg="mod">
          <ac:chgData name="Michael Funke" userId="adf325b3-d1af-4abb-b91f-e6070a3a7ae4" providerId="ADAL" clId="{31FEC5A2-6AE1-4A55-8B2B-CA00D6D03F38}" dt="2023-12-05T07:34:19.129" v="522"/>
          <ac:grpSpMkLst>
            <pc:docMk/>
            <pc:sldMk cId="3242645440" sldId="339"/>
            <ac:grpSpMk id="5" creationId="{33B3FBD6-CCCB-0591-F2B0-E4FFF3B92E5C}"/>
          </ac:grpSpMkLst>
        </pc:grpChg>
        <pc:grpChg chg="mod">
          <ac:chgData name="Michael Funke" userId="adf325b3-d1af-4abb-b91f-e6070a3a7ae4" providerId="ADAL" clId="{31FEC5A2-6AE1-4A55-8B2B-CA00D6D03F38}" dt="2023-12-05T07:34:19.129" v="522"/>
          <ac:grpSpMkLst>
            <pc:docMk/>
            <pc:sldMk cId="3242645440" sldId="339"/>
            <ac:grpSpMk id="6" creationId="{301FBBE0-4641-E398-9843-AB1CCB240E98}"/>
          </ac:grpSpMkLst>
        </pc:grpChg>
        <pc:grpChg chg="add del mod">
          <ac:chgData name="Michael Funke" userId="adf325b3-d1af-4abb-b91f-e6070a3a7ae4" providerId="ADAL" clId="{31FEC5A2-6AE1-4A55-8B2B-CA00D6D03F38}" dt="2023-12-05T07:36:34.222" v="557" actId="478"/>
          <ac:grpSpMkLst>
            <pc:docMk/>
            <pc:sldMk cId="3242645440" sldId="339"/>
            <ac:grpSpMk id="15" creationId="{26B7AF86-F5C7-A457-2116-73AE25DDD09E}"/>
          </ac:grpSpMkLst>
        </pc:grpChg>
        <pc:grpChg chg="mod">
          <ac:chgData name="Michael Funke" userId="adf325b3-d1af-4abb-b91f-e6070a3a7ae4" providerId="ADAL" clId="{31FEC5A2-6AE1-4A55-8B2B-CA00D6D03F38}" dt="2023-12-05T07:36:28.283" v="556" actId="1076"/>
          <ac:grpSpMkLst>
            <pc:docMk/>
            <pc:sldMk cId="3242645440" sldId="339"/>
            <ac:grpSpMk id="16" creationId="{3A16B4A1-D0F3-3E6D-8373-74E1F442B435}"/>
          </ac:grpSpMkLst>
        </pc:grpChg>
        <pc:grpChg chg="mod">
          <ac:chgData name="Michael Funke" userId="adf325b3-d1af-4abb-b91f-e6070a3a7ae4" providerId="ADAL" clId="{31FEC5A2-6AE1-4A55-8B2B-CA00D6D03F38}" dt="2023-12-05T07:36:28.283" v="556" actId="1076"/>
          <ac:grpSpMkLst>
            <pc:docMk/>
            <pc:sldMk cId="3242645440" sldId="339"/>
            <ac:grpSpMk id="18" creationId="{9920EF2A-E705-4060-20AE-09A1330F8443}"/>
          </ac:grpSpMkLst>
        </pc:grpChg>
        <pc:grpChg chg="mod">
          <ac:chgData name="Michael Funke" userId="adf325b3-d1af-4abb-b91f-e6070a3a7ae4" providerId="ADAL" clId="{31FEC5A2-6AE1-4A55-8B2B-CA00D6D03F38}" dt="2023-12-05T07:36:28.283" v="556" actId="1076"/>
          <ac:grpSpMkLst>
            <pc:docMk/>
            <pc:sldMk cId="3242645440" sldId="339"/>
            <ac:grpSpMk id="19" creationId="{7BBF0D0B-E335-FBAD-B667-4F67DDA62915}"/>
          </ac:grpSpMkLst>
        </pc:grpChg>
        <pc:grpChg chg="add mod">
          <ac:chgData name="Michael Funke" userId="adf325b3-d1af-4abb-b91f-e6070a3a7ae4" providerId="ADAL" clId="{31FEC5A2-6AE1-4A55-8B2B-CA00D6D03F38}" dt="2023-12-05T07:37:47.218" v="564" actId="1076"/>
          <ac:grpSpMkLst>
            <pc:docMk/>
            <pc:sldMk cId="3242645440" sldId="339"/>
            <ac:grpSpMk id="30" creationId="{48FAF092-9D04-1071-B118-A7D354E5CD42}"/>
          </ac:grpSpMkLst>
        </pc:grpChg>
        <pc:grpChg chg="mod">
          <ac:chgData name="Michael Funke" userId="adf325b3-d1af-4abb-b91f-e6070a3a7ae4" providerId="ADAL" clId="{31FEC5A2-6AE1-4A55-8B2B-CA00D6D03F38}" dt="2023-12-05T07:36:42.287" v="558"/>
          <ac:grpSpMkLst>
            <pc:docMk/>
            <pc:sldMk cId="3242645440" sldId="339"/>
            <ac:grpSpMk id="31" creationId="{5D308941-646F-85F3-B27D-B9DE4C13ACEF}"/>
          </ac:grpSpMkLst>
        </pc:grpChg>
        <pc:grpChg chg="mod">
          <ac:chgData name="Michael Funke" userId="adf325b3-d1af-4abb-b91f-e6070a3a7ae4" providerId="ADAL" clId="{31FEC5A2-6AE1-4A55-8B2B-CA00D6D03F38}" dt="2023-12-05T07:36:42.287" v="558"/>
          <ac:grpSpMkLst>
            <pc:docMk/>
            <pc:sldMk cId="3242645440" sldId="339"/>
            <ac:grpSpMk id="33" creationId="{4E4E8A35-56A8-F71A-930F-DE0B48ECFF80}"/>
          </ac:grpSpMkLst>
        </pc:grpChg>
        <pc:grpChg chg="mod">
          <ac:chgData name="Michael Funke" userId="adf325b3-d1af-4abb-b91f-e6070a3a7ae4" providerId="ADAL" clId="{31FEC5A2-6AE1-4A55-8B2B-CA00D6D03F38}" dt="2023-12-05T07:36:42.287" v="558"/>
          <ac:grpSpMkLst>
            <pc:docMk/>
            <pc:sldMk cId="3242645440" sldId="339"/>
            <ac:grpSpMk id="34" creationId="{3CA3099F-F363-1D86-1E36-A7804208496C}"/>
          </ac:grpSpMkLst>
        </pc:grpChg>
        <pc:grpChg chg="add mod">
          <ac:chgData name="Michael Funke" userId="adf325b3-d1af-4abb-b91f-e6070a3a7ae4" providerId="ADAL" clId="{31FEC5A2-6AE1-4A55-8B2B-CA00D6D03F38}" dt="2023-12-05T07:41:50.408" v="586" actId="1076"/>
          <ac:grpSpMkLst>
            <pc:docMk/>
            <pc:sldMk cId="3242645440" sldId="339"/>
            <ac:grpSpMk id="43" creationId="{AFBC7714-5517-CE06-5F6B-B830DD383AD8}"/>
          </ac:grpSpMkLst>
        </pc:grpChg>
        <pc:grpChg chg="add mod">
          <ac:chgData name="Michael Funke" userId="adf325b3-d1af-4abb-b91f-e6070a3a7ae4" providerId="ADAL" clId="{31FEC5A2-6AE1-4A55-8B2B-CA00D6D03F38}" dt="2023-12-05T07:42:04.493" v="587" actId="1076"/>
          <ac:grpSpMkLst>
            <pc:docMk/>
            <pc:sldMk cId="3242645440" sldId="339"/>
            <ac:grpSpMk id="51" creationId="{515D564E-BAB4-E7D0-A767-EA4586299ADA}"/>
          </ac:grpSpMkLst>
        </pc:grpChg>
        <pc:grpChg chg="add mod">
          <ac:chgData name="Michael Funke" userId="adf325b3-d1af-4abb-b91f-e6070a3a7ae4" providerId="ADAL" clId="{31FEC5A2-6AE1-4A55-8B2B-CA00D6D03F38}" dt="2023-12-05T07:42:19.546" v="588" actId="1076"/>
          <ac:grpSpMkLst>
            <pc:docMk/>
            <pc:sldMk cId="3242645440" sldId="339"/>
            <ac:grpSpMk id="59" creationId="{F556B193-0E71-8797-3000-CF466ABB2606}"/>
          </ac:grpSpMkLst>
        </pc:grpChg>
        <pc:grpChg chg="add mod">
          <ac:chgData name="Michael Funke" userId="adf325b3-d1af-4abb-b91f-e6070a3a7ae4" providerId="ADAL" clId="{31FEC5A2-6AE1-4A55-8B2B-CA00D6D03F38}" dt="2023-12-05T07:43:43.801" v="599" actId="1076"/>
          <ac:grpSpMkLst>
            <pc:docMk/>
            <pc:sldMk cId="3242645440" sldId="339"/>
            <ac:grpSpMk id="71" creationId="{CE02BD0C-0E81-C4CE-CE49-1AF5B060B874}"/>
          </ac:grpSpMkLst>
        </pc:grpChg>
        <pc:grpChg chg="add mod">
          <ac:chgData name="Michael Funke" userId="adf325b3-d1af-4abb-b91f-e6070a3a7ae4" providerId="ADAL" clId="{31FEC5A2-6AE1-4A55-8B2B-CA00D6D03F38}" dt="2023-12-05T07:46:26.330" v="657" actId="1076"/>
          <ac:grpSpMkLst>
            <pc:docMk/>
            <pc:sldMk cId="3242645440" sldId="339"/>
            <ac:grpSpMk id="80" creationId="{5761068A-FD2C-06DF-9EAE-0F20F66A04B3}"/>
          </ac:grpSpMkLst>
        </pc:grpChg>
        <pc:grpChg chg="add mod">
          <ac:chgData name="Michael Funke" userId="adf325b3-d1af-4abb-b91f-e6070a3a7ae4" providerId="ADAL" clId="{31FEC5A2-6AE1-4A55-8B2B-CA00D6D03F38}" dt="2023-12-05T07:46:13.394" v="654" actId="1076"/>
          <ac:grpSpMkLst>
            <pc:docMk/>
            <pc:sldMk cId="3242645440" sldId="339"/>
            <ac:grpSpMk id="86" creationId="{8C54A6C9-A95B-EF57-F912-522C16B91397}"/>
          </ac:grpSpMkLst>
        </pc:grpChg>
        <pc:picChg chg="add mod">
          <ac:chgData name="Michael Funke" userId="adf325b3-d1af-4abb-b91f-e6070a3a7ae4" providerId="ADAL" clId="{31FEC5A2-6AE1-4A55-8B2B-CA00D6D03F38}" dt="2023-12-05T07:55:44.817" v="699" actId="1076"/>
          <ac:picMkLst>
            <pc:docMk/>
            <pc:sldMk cId="3242645440" sldId="339"/>
            <ac:picMk id="2" creationId="{92AC1599-8864-F583-CB6C-79961DE78848}"/>
          </ac:picMkLst>
        </pc:picChg>
        <pc:picChg chg="add mod">
          <ac:chgData name="Michael Funke" userId="adf325b3-d1af-4abb-b91f-e6070a3a7ae4" providerId="ADAL" clId="{31FEC5A2-6AE1-4A55-8B2B-CA00D6D03F38}" dt="2023-12-05T07:55:56.641" v="701" actId="1076"/>
          <ac:picMkLst>
            <pc:docMk/>
            <pc:sldMk cId="3242645440" sldId="339"/>
            <ac:picMk id="3" creationId="{ACF46EF1-CB78-D60F-EC14-F0FF936EF2BA}"/>
          </ac:picMkLst>
        </pc:picChg>
        <pc:picChg chg="add mod">
          <ac:chgData name="Michael Funke" userId="adf325b3-d1af-4abb-b91f-e6070a3a7ae4" providerId="ADAL" clId="{31FEC5A2-6AE1-4A55-8B2B-CA00D6D03F38}" dt="2023-12-05T07:56:11.844" v="703" actId="1076"/>
          <ac:picMkLst>
            <pc:docMk/>
            <pc:sldMk cId="3242645440" sldId="339"/>
            <ac:picMk id="4" creationId="{C8E1EDE9-D42D-00AE-9997-90DD31847D71}"/>
          </ac:picMkLst>
        </pc:picChg>
        <pc:picChg chg="add mod">
          <ac:chgData name="Michael Funke" userId="adf325b3-d1af-4abb-b91f-e6070a3a7ae4" providerId="ADAL" clId="{31FEC5A2-6AE1-4A55-8B2B-CA00D6D03F38}" dt="2023-12-05T07:56:29.750" v="705" actId="1076"/>
          <ac:picMkLst>
            <pc:docMk/>
            <pc:sldMk cId="3242645440" sldId="339"/>
            <ac:picMk id="5" creationId="{0A5A2F65-CB8E-B70D-9405-C85B2A827C08}"/>
          </ac:picMkLst>
        </pc:picChg>
        <pc:picChg chg="add mod">
          <ac:chgData name="Michael Funke" userId="adf325b3-d1af-4abb-b91f-e6070a3a7ae4" providerId="ADAL" clId="{31FEC5A2-6AE1-4A55-8B2B-CA00D6D03F38}" dt="2023-12-05T07:58:10.960" v="714" actId="1076"/>
          <ac:picMkLst>
            <pc:docMk/>
            <pc:sldMk cId="3242645440" sldId="339"/>
            <ac:picMk id="6" creationId="{5D85B953-A186-9C88-C295-D7235DC3CF21}"/>
          </ac:picMkLst>
        </pc:picChg>
        <pc:picChg chg="add mod">
          <ac:chgData name="Michael Funke" userId="adf325b3-d1af-4abb-b91f-e6070a3a7ae4" providerId="ADAL" clId="{31FEC5A2-6AE1-4A55-8B2B-CA00D6D03F38}" dt="2023-12-05T07:58:22.746" v="717" actId="1076"/>
          <ac:picMkLst>
            <pc:docMk/>
            <pc:sldMk cId="3242645440" sldId="339"/>
            <ac:picMk id="7" creationId="{FC10BBF7-28B5-6298-106F-3DFA1F9CF32D}"/>
          </ac:picMkLst>
        </pc:picChg>
        <pc:picChg chg="add del mod">
          <ac:chgData name="Michael Funke" userId="adf325b3-d1af-4abb-b91f-e6070a3a7ae4" providerId="ADAL" clId="{31FEC5A2-6AE1-4A55-8B2B-CA00D6D03F38}" dt="2023-12-05T07:58:19.208" v="716" actId="478"/>
          <ac:picMkLst>
            <pc:docMk/>
            <pc:sldMk cId="3242645440" sldId="339"/>
            <ac:picMk id="8" creationId="{ABC32A8F-E32E-C38E-CD7F-0D51C2FD901C}"/>
          </ac:picMkLst>
        </pc:picChg>
        <pc:picChg chg="add mod">
          <ac:chgData name="Michael Funke" userId="adf325b3-d1af-4abb-b91f-e6070a3a7ae4" providerId="ADAL" clId="{31FEC5A2-6AE1-4A55-8B2B-CA00D6D03F38}" dt="2023-12-05T07:58:06.830" v="713" actId="1076"/>
          <ac:picMkLst>
            <pc:docMk/>
            <pc:sldMk cId="3242645440" sldId="339"/>
            <ac:picMk id="9" creationId="{EF07B2A6-BCC0-6CBD-089B-CCD8C3F35762}"/>
          </ac:picMkLst>
        </pc:picChg>
        <pc:picChg chg="add mod">
          <ac:chgData name="Michael Funke" userId="adf325b3-d1af-4abb-b91f-e6070a3a7ae4" providerId="ADAL" clId="{31FEC5A2-6AE1-4A55-8B2B-CA00D6D03F38}" dt="2023-12-05T07:58:06.830" v="713" actId="1076"/>
          <ac:picMkLst>
            <pc:docMk/>
            <pc:sldMk cId="3242645440" sldId="339"/>
            <ac:picMk id="10" creationId="{1E15B5FD-7500-6C02-C3F7-02F381553F42}"/>
          </ac:picMkLst>
        </pc:picChg>
        <pc:picChg chg="add mod">
          <ac:chgData name="Michael Funke" userId="adf325b3-d1af-4abb-b91f-e6070a3a7ae4" providerId="ADAL" clId="{31FEC5A2-6AE1-4A55-8B2B-CA00D6D03F38}" dt="2023-12-05T07:58:14.972" v="715" actId="1076"/>
          <ac:picMkLst>
            <pc:docMk/>
            <pc:sldMk cId="3242645440" sldId="339"/>
            <ac:picMk id="11" creationId="{E77F10BF-54B5-637E-57CC-297B67403605}"/>
          </ac:picMkLst>
        </pc:picChg>
        <pc:picChg chg="add del mod">
          <ac:chgData name="Michael Funke" userId="adf325b3-d1af-4abb-b91f-e6070a3a7ae4" providerId="ADAL" clId="{31FEC5A2-6AE1-4A55-8B2B-CA00D6D03F38}" dt="2023-12-05T07:36:34.222" v="557" actId="478"/>
          <ac:picMkLst>
            <pc:docMk/>
            <pc:sldMk cId="3242645440" sldId="339"/>
            <ac:picMk id="28" creationId="{033E65DB-D0B0-D0FE-4256-7A36CD5A7B27}"/>
          </ac:picMkLst>
        </pc:picChg>
        <pc:picChg chg="add del mod">
          <ac:chgData name="Michael Funke" userId="adf325b3-d1af-4abb-b91f-e6070a3a7ae4" providerId="ADAL" clId="{31FEC5A2-6AE1-4A55-8B2B-CA00D6D03F38}" dt="2023-12-05T07:36:34.222" v="557" actId="478"/>
          <ac:picMkLst>
            <pc:docMk/>
            <pc:sldMk cId="3242645440" sldId="339"/>
            <ac:picMk id="29" creationId="{CD732C1A-B845-20A3-6285-81C5DFB54441}"/>
          </ac:picMkLst>
        </pc:picChg>
        <pc:picChg chg="add mod">
          <ac:chgData name="Michael Funke" userId="adf325b3-d1af-4abb-b91f-e6070a3a7ae4" providerId="ADAL" clId="{31FEC5A2-6AE1-4A55-8B2B-CA00D6D03F38}" dt="2023-12-05T07:54:37.397" v="696" actId="14100"/>
          <ac:picMkLst>
            <pc:docMk/>
            <pc:sldMk cId="3242645440" sldId="339"/>
            <ac:picMk id="109" creationId="{76555A8D-A8BB-3A7B-CD36-4D023168748C}"/>
          </ac:picMkLst>
        </pc:picChg>
        <pc:picChg chg="add mod">
          <ac:chgData name="Michael Funke" userId="adf325b3-d1af-4abb-b91f-e6070a3a7ae4" providerId="ADAL" clId="{31FEC5A2-6AE1-4A55-8B2B-CA00D6D03F38}" dt="2023-12-05T07:55:09.512" v="697" actId="1076"/>
          <ac:picMkLst>
            <pc:docMk/>
            <pc:sldMk cId="3242645440" sldId="339"/>
            <ac:picMk id="110" creationId="{C217B1C9-3946-941C-4EB3-ABBFC4758827}"/>
          </ac:picMkLst>
        </pc:picChg>
        <pc:cxnChg chg="add del mod">
          <ac:chgData name="Michael Funke" userId="adf325b3-d1af-4abb-b91f-e6070a3a7ae4" providerId="ADAL" clId="{31FEC5A2-6AE1-4A55-8B2B-CA00D6D03F38}" dt="2023-12-05T07:48:04.167" v="669" actId="478"/>
          <ac:cxnSpMkLst>
            <pc:docMk/>
            <pc:sldMk cId="3242645440" sldId="339"/>
            <ac:cxnSpMk id="96" creationId="{3CF789D0-4BA4-0215-DDC7-ACE81DCB50CF}"/>
          </ac:cxnSpMkLst>
        </pc:cxnChg>
        <pc:cxnChg chg="add del mod">
          <ac:chgData name="Michael Funke" userId="adf325b3-d1af-4abb-b91f-e6070a3a7ae4" providerId="ADAL" clId="{31FEC5A2-6AE1-4A55-8B2B-CA00D6D03F38}" dt="2023-12-05T07:48:57.219" v="675"/>
          <ac:cxnSpMkLst>
            <pc:docMk/>
            <pc:sldMk cId="3242645440" sldId="339"/>
            <ac:cxnSpMk id="97" creationId="{C8B9DE1F-8343-F8A2-532F-852F4EF781F9}"/>
          </ac:cxnSpMkLst>
        </pc:cxnChg>
        <pc:cxnChg chg="add mod">
          <ac:chgData name="Michael Funke" userId="adf325b3-d1af-4abb-b91f-e6070a3a7ae4" providerId="ADAL" clId="{31FEC5A2-6AE1-4A55-8B2B-CA00D6D03F38}" dt="2023-12-05T07:49:30.647" v="678" actId="208"/>
          <ac:cxnSpMkLst>
            <pc:docMk/>
            <pc:sldMk cId="3242645440" sldId="339"/>
            <ac:cxnSpMk id="100" creationId="{3FE96DF1-B893-0EF6-0639-5355057D35F4}"/>
          </ac:cxnSpMkLst>
        </pc:cxnChg>
        <pc:cxnChg chg="add mod">
          <ac:chgData name="Michael Funke" userId="adf325b3-d1af-4abb-b91f-e6070a3a7ae4" providerId="ADAL" clId="{31FEC5A2-6AE1-4A55-8B2B-CA00D6D03F38}" dt="2023-12-05T07:50:02.055" v="680" actId="208"/>
          <ac:cxnSpMkLst>
            <pc:docMk/>
            <pc:sldMk cId="3242645440" sldId="339"/>
            <ac:cxnSpMk id="102" creationId="{02719E13-6432-A53D-70D1-04D898600CF9}"/>
          </ac:cxnSpMkLst>
        </pc:cxnChg>
        <pc:cxnChg chg="add mod">
          <ac:chgData name="Michael Funke" userId="adf325b3-d1af-4abb-b91f-e6070a3a7ae4" providerId="ADAL" clId="{31FEC5A2-6AE1-4A55-8B2B-CA00D6D03F38}" dt="2023-12-05T07:50:27.928" v="682" actId="208"/>
          <ac:cxnSpMkLst>
            <pc:docMk/>
            <pc:sldMk cId="3242645440" sldId="339"/>
            <ac:cxnSpMk id="104" creationId="{C558989C-6740-7E48-C25C-B8537C1371D7}"/>
          </ac:cxnSpMkLst>
        </pc:cxnChg>
        <pc:cxnChg chg="add del">
          <ac:chgData name="Michael Funke" userId="adf325b3-d1af-4abb-b91f-e6070a3a7ae4" providerId="ADAL" clId="{31FEC5A2-6AE1-4A55-8B2B-CA00D6D03F38}" dt="2023-12-05T07:51:31.159" v="687" actId="478"/>
          <ac:cxnSpMkLst>
            <pc:docMk/>
            <pc:sldMk cId="3242645440" sldId="339"/>
            <ac:cxnSpMk id="106" creationId="{05C36F51-5622-07B0-71F6-7C0FC2E81CCF}"/>
          </ac:cxnSpMkLst>
        </pc:cxnChg>
        <pc:cxnChg chg="add mod">
          <ac:chgData name="Michael Funke" userId="adf325b3-d1af-4abb-b91f-e6070a3a7ae4" providerId="ADAL" clId="{31FEC5A2-6AE1-4A55-8B2B-CA00D6D03F38}" dt="2023-12-05T07:51:27.893" v="686" actId="14100"/>
          <ac:cxnSpMkLst>
            <pc:docMk/>
            <pc:sldMk cId="3242645440" sldId="339"/>
            <ac:cxnSpMk id="107" creationId="{2150D385-929A-01D2-09B4-E68F1F0EC606}"/>
          </ac:cxnSpMkLst>
        </pc:cxnChg>
      </pc:sldChg>
      <pc:sldChg chg="modSp mod modNotesTx">
        <pc:chgData name="Michael Funke" userId="adf325b3-d1af-4abb-b91f-e6070a3a7ae4" providerId="ADAL" clId="{31FEC5A2-6AE1-4A55-8B2B-CA00D6D03F38}" dt="2023-12-05T12:20:47.542" v="5957" actId="5793"/>
        <pc:sldMkLst>
          <pc:docMk/>
          <pc:sldMk cId="3118183656" sldId="340"/>
        </pc:sldMkLst>
        <pc:spChg chg="mod">
          <ac:chgData name="Michael Funke" userId="adf325b3-d1af-4abb-b91f-e6070a3a7ae4" providerId="ADAL" clId="{31FEC5A2-6AE1-4A55-8B2B-CA00D6D03F38}" dt="2023-12-05T10:00:33.177" v="4238" actId="20577"/>
          <ac:spMkLst>
            <pc:docMk/>
            <pc:sldMk cId="3118183656" sldId="340"/>
            <ac:spMk id="124" creationId="{00000000-0000-0000-0000-000000000000}"/>
          </ac:spMkLst>
        </pc:spChg>
        <pc:spChg chg="mod">
          <ac:chgData name="Michael Funke" userId="adf325b3-d1af-4abb-b91f-e6070a3a7ae4" providerId="ADAL" clId="{31FEC5A2-6AE1-4A55-8B2B-CA00D6D03F38}" dt="2023-12-05T12:20:47.542" v="5957" actId="5793"/>
          <ac:spMkLst>
            <pc:docMk/>
            <pc:sldMk cId="3118183656" sldId="340"/>
            <ac:spMk id="125" creationId="{00000000-0000-0000-0000-000000000000}"/>
          </ac:spMkLst>
        </pc:spChg>
      </pc:sldChg>
      <pc:sldChg chg="modSp mod">
        <pc:chgData name="Michael Funke" userId="adf325b3-d1af-4abb-b91f-e6070a3a7ae4" providerId="ADAL" clId="{31FEC5A2-6AE1-4A55-8B2B-CA00D6D03F38}" dt="2023-12-05T09:41:02.042" v="3134" actId="20577"/>
        <pc:sldMkLst>
          <pc:docMk/>
          <pc:sldMk cId="480353066" sldId="341"/>
        </pc:sldMkLst>
        <pc:spChg chg="mod">
          <ac:chgData name="Michael Funke" userId="adf325b3-d1af-4abb-b91f-e6070a3a7ae4" providerId="ADAL" clId="{31FEC5A2-6AE1-4A55-8B2B-CA00D6D03F38}" dt="2023-12-05T09:23:24.534" v="2611" actId="20577"/>
          <ac:spMkLst>
            <pc:docMk/>
            <pc:sldMk cId="480353066" sldId="341"/>
            <ac:spMk id="124" creationId="{00000000-0000-0000-0000-000000000000}"/>
          </ac:spMkLst>
        </pc:spChg>
        <pc:spChg chg="mod">
          <ac:chgData name="Michael Funke" userId="adf325b3-d1af-4abb-b91f-e6070a3a7ae4" providerId="ADAL" clId="{31FEC5A2-6AE1-4A55-8B2B-CA00D6D03F38}" dt="2023-12-05T09:41:02.042" v="3134" actId="20577"/>
          <ac:spMkLst>
            <pc:docMk/>
            <pc:sldMk cId="480353066" sldId="341"/>
            <ac:spMk id="125" creationId="{00000000-0000-0000-0000-000000000000}"/>
          </ac:spMkLst>
        </pc:spChg>
      </pc:sldChg>
      <pc:sldChg chg="delSp modSp mod modNotesTx">
        <pc:chgData name="Michael Funke" userId="adf325b3-d1af-4abb-b91f-e6070a3a7ae4" providerId="ADAL" clId="{31FEC5A2-6AE1-4A55-8B2B-CA00D6D03F38}" dt="2023-12-05T09:40:34.855" v="3133" actId="6549"/>
        <pc:sldMkLst>
          <pc:docMk/>
          <pc:sldMk cId="3783006073" sldId="342"/>
        </pc:sldMkLst>
        <pc:spChg chg="mod">
          <ac:chgData name="Michael Funke" userId="adf325b3-d1af-4abb-b91f-e6070a3a7ae4" providerId="ADAL" clId="{31FEC5A2-6AE1-4A55-8B2B-CA00D6D03F38}" dt="2023-12-05T08:00:52.152" v="745" actId="20577"/>
          <ac:spMkLst>
            <pc:docMk/>
            <pc:sldMk cId="3783006073" sldId="342"/>
            <ac:spMk id="124" creationId="{00000000-0000-0000-0000-000000000000}"/>
          </ac:spMkLst>
        </pc:spChg>
        <pc:spChg chg="mod">
          <ac:chgData name="Michael Funke" userId="adf325b3-d1af-4abb-b91f-e6070a3a7ae4" providerId="ADAL" clId="{31FEC5A2-6AE1-4A55-8B2B-CA00D6D03F38}" dt="2023-12-05T08:21:01.175" v="1046" actId="20577"/>
          <ac:spMkLst>
            <pc:docMk/>
            <pc:sldMk cId="3783006073" sldId="342"/>
            <ac:spMk id="125" creationId="{00000000-0000-0000-0000-000000000000}"/>
          </ac:spMkLst>
        </pc:spChg>
        <pc:picChg chg="del">
          <ac:chgData name="Michael Funke" userId="adf325b3-d1af-4abb-b91f-e6070a3a7ae4" providerId="ADAL" clId="{31FEC5A2-6AE1-4A55-8B2B-CA00D6D03F38}" dt="2023-12-05T08:00:55.290" v="746" actId="478"/>
          <ac:picMkLst>
            <pc:docMk/>
            <pc:sldMk cId="3783006073" sldId="342"/>
            <ac:picMk id="3" creationId="{E6071902-7CE0-B648-1E68-46C291C38EAC}"/>
          </ac:picMkLst>
        </pc:picChg>
      </pc:sldChg>
      <pc:sldChg chg="modSp mod modNotesTx">
        <pc:chgData name="Michael Funke" userId="adf325b3-d1af-4abb-b91f-e6070a3a7ae4" providerId="ADAL" clId="{31FEC5A2-6AE1-4A55-8B2B-CA00D6D03F38}" dt="2023-12-05T13:03:57.707" v="7783" actId="20577"/>
        <pc:sldMkLst>
          <pc:docMk/>
          <pc:sldMk cId="4080412346" sldId="343"/>
        </pc:sldMkLst>
        <pc:spChg chg="mod">
          <ac:chgData name="Michael Funke" userId="adf325b3-d1af-4abb-b91f-e6070a3a7ae4" providerId="ADAL" clId="{31FEC5A2-6AE1-4A55-8B2B-CA00D6D03F38}" dt="2023-12-05T09:40:17.165" v="3129"/>
          <ac:spMkLst>
            <pc:docMk/>
            <pc:sldMk cId="4080412346" sldId="343"/>
            <ac:spMk id="124" creationId="{00000000-0000-0000-0000-000000000000}"/>
          </ac:spMkLst>
        </pc:spChg>
        <pc:spChg chg="mod">
          <ac:chgData name="Michael Funke" userId="adf325b3-d1af-4abb-b91f-e6070a3a7ae4" providerId="ADAL" clId="{31FEC5A2-6AE1-4A55-8B2B-CA00D6D03F38}" dt="2023-12-05T13:03:57.707" v="7783" actId="20577"/>
          <ac:spMkLst>
            <pc:docMk/>
            <pc:sldMk cId="4080412346" sldId="343"/>
            <ac:spMk id="125" creationId="{00000000-0000-0000-0000-000000000000}"/>
          </ac:spMkLst>
        </pc:spChg>
      </pc:sldChg>
      <pc:sldChg chg="modSp mod">
        <pc:chgData name="Michael Funke" userId="adf325b3-d1af-4abb-b91f-e6070a3a7ae4" providerId="ADAL" clId="{31FEC5A2-6AE1-4A55-8B2B-CA00D6D03F38}" dt="2023-12-05T10:35:15.789" v="5069" actId="1076"/>
        <pc:sldMkLst>
          <pc:docMk/>
          <pc:sldMk cId="4188360334" sldId="344"/>
        </pc:sldMkLst>
        <pc:spChg chg="mod">
          <ac:chgData name="Michael Funke" userId="adf325b3-d1af-4abb-b91f-e6070a3a7ae4" providerId="ADAL" clId="{31FEC5A2-6AE1-4A55-8B2B-CA00D6D03F38}" dt="2023-12-05T10:18:20.572" v="4330"/>
          <ac:spMkLst>
            <pc:docMk/>
            <pc:sldMk cId="4188360334" sldId="344"/>
            <ac:spMk id="124" creationId="{00000000-0000-0000-0000-000000000000}"/>
          </ac:spMkLst>
        </pc:spChg>
        <pc:spChg chg="mod">
          <ac:chgData name="Michael Funke" userId="adf325b3-d1af-4abb-b91f-e6070a3a7ae4" providerId="ADAL" clId="{31FEC5A2-6AE1-4A55-8B2B-CA00D6D03F38}" dt="2023-12-05T10:35:15.789" v="5069" actId="1076"/>
          <ac:spMkLst>
            <pc:docMk/>
            <pc:sldMk cId="4188360334" sldId="344"/>
            <ac:spMk id="125" creationId="{00000000-0000-0000-0000-000000000000}"/>
          </ac:spMkLst>
        </pc:spChg>
      </pc:sldChg>
      <pc:sldChg chg="addSp modSp mod">
        <pc:chgData name="Michael Funke" userId="adf325b3-d1af-4abb-b91f-e6070a3a7ae4" providerId="ADAL" clId="{31FEC5A2-6AE1-4A55-8B2B-CA00D6D03F38}" dt="2023-12-05T12:30:09.464" v="6195" actId="255"/>
        <pc:sldMkLst>
          <pc:docMk/>
          <pc:sldMk cId="1020299642" sldId="345"/>
        </pc:sldMkLst>
        <pc:spChg chg="mod">
          <ac:chgData name="Michael Funke" userId="adf325b3-d1af-4abb-b91f-e6070a3a7ae4" providerId="ADAL" clId="{31FEC5A2-6AE1-4A55-8B2B-CA00D6D03F38}" dt="2023-12-05T12:21:13.761" v="5974" actId="33524"/>
          <ac:spMkLst>
            <pc:docMk/>
            <pc:sldMk cId="1020299642" sldId="345"/>
            <ac:spMk id="124" creationId="{00000000-0000-0000-0000-000000000000}"/>
          </ac:spMkLst>
        </pc:spChg>
        <pc:spChg chg="mod">
          <ac:chgData name="Michael Funke" userId="adf325b3-d1af-4abb-b91f-e6070a3a7ae4" providerId="ADAL" clId="{31FEC5A2-6AE1-4A55-8B2B-CA00D6D03F38}" dt="2023-12-05T12:30:09.464" v="6195" actId="255"/>
          <ac:spMkLst>
            <pc:docMk/>
            <pc:sldMk cId="1020299642" sldId="345"/>
            <ac:spMk id="125" creationId="{00000000-0000-0000-0000-000000000000}"/>
          </ac:spMkLst>
        </pc:spChg>
        <pc:picChg chg="add mod">
          <ac:chgData name="Michael Funke" userId="adf325b3-d1af-4abb-b91f-e6070a3a7ae4" providerId="ADAL" clId="{31FEC5A2-6AE1-4A55-8B2B-CA00D6D03F38}" dt="2023-12-05T12:24:49.644" v="6131" actId="1076"/>
          <ac:picMkLst>
            <pc:docMk/>
            <pc:sldMk cId="1020299642" sldId="345"/>
            <ac:picMk id="2" creationId="{C632EF18-DCAC-6D8A-1948-575D3B9EE715}"/>
          </ac:picMkLst>
        </pc:picChg>
      </pc:sldChg>
      <pc:sldChg chg="modSp mod">
        <pc:chgData name="Michael Funke" userId="adf325b3-d1af-4abb-b91f-e6070a3a7ae4" providerId="ADAL" clId="{31FEC5A2-6AE1-4A55-8B2B-CA00D6D03F38}" dt="2023-12-05T12:58:12.721" v="7678" actId="20577"/>
        <pc:sldMkLst>
          <pc:docMk/>
          <pc:sldMk cId="3044287266" sldId="346"/>
        </pc:sldMkLst>
        <pc:spChg chg="mod">
          <ac:chgData name="Michael Funke" userId="adf325b3-d1af-4abb-b91f-e6070a3a7ae4" providerId="ADAL" clId="{31FEC5A2-6AE1-4A55-8B2B-CA00D6D03F38}" dt="2023-12-05T12:30:52.358" v="6212" actId="20577"/>
          <ac:spMkLst>
            <pc:docMk/>
            <pc:sldMk cId="3044287266" sldId="346"/>
            <ac:spMk id="124" creationId="{00000000-0000-0000-0000-000000000000}"/>
          </ac:spMkLst>
        </pc:spChg>
        <pc:spChg chg="mod">
          <ac:chgData name="Michael Funke" userId="adf325b3-d1af-4abb-b91f-e6070a3a7ae4" providerId="ADAL" clId="{31FEC5A2-6AE1-4A55-8B2B-CA00D6D03F38}" dt="2023-12-05T12:58:12.721" v="7678" actId="20577"/>
          <ac:spMkLst>
            <pc:docMk/>
            <pc:sldMk cId="3044287266" sldId="346"/>
            <ac:spMk id="125" creationId="{00000000-0000-0000-0000-000000000000}"/>
          </ac:spMkLst>
        </pc:spChg>
      </pc:sldChg>
      <pc:sldChg chg="modSp mod">
        <pc:chgData name="Michael Funke" userId="adf325b3-d1af-4abb-b91f-e6070a3a7ae4" providerId="ADAL" clId="{31FEC5A2-6AE1-4A55-8B2B-CA00D6D03F38}" dt="2023-12-05T12:45:10.114" v="7213" actId="20577"/>
        <pc:sldMkLst>
          <pc:docMk/>
          <pc:sldMk cId="2964069144" sldId="347"/>
        </pc:sldMkLst>
        <pc:spChg chg="mod">
          <ac:chgData name="Michael Funke" userId="adf325b3-d1af-4abb-b91f-e6070a3a7ae4" providerId="ADAL" clId="{31FEC5A2-6AE1-4A55-8B2B-CA00D6D03F38}" dt="2023-12-05T12:40:44.352" v="6911" actId="20577"/>
          <ac:spMkLst>
            <pc:docMk/>
            <pc:sldMk cId="2964069144" sldId="347"/>
            <ac:spMk id="124" creationId="{00000000-0000-0000-0000-000000000000}"/>
          </ac:spMkLst>
        </pc:spChg>
        <pc:spChg chg="mod">
          <ac:chgData name="Michael Funke" userId="adf325b3-d1af-4abb-b91f-e6070a3a7ae4" providerId="ADAL" clId="{31FEC5A2-6AE1-4A55-8B2B-CA00D6D03F38}" dt="2023-12-05T12:45:10.114" v="7213" actId="20577"/>
          <ac:spMkLst>
            <pc:docMk/>
            <pc:sldMk cId="2964069144" sldId="347"/>
            <ac:spMk id="125" creationId="{00000000-0000-0000-0000-000000000000}"/>
          </ac:spMkLst>
        </pc:spChg>
      </pc:sldChg>
      <pc:sldChg chg="modSp mod">
        <pc:chgData name="Michael Funke" userId="adf325b3-d1af-4abb-b91f-e6070a3a7ae4" providerId="ADAL" clId="{31FEC5A2-6AE1-4A55-8B2B-CA00D6D03F38}" dt="2023-12-05T12:46:50.859" v="7257" actId="6549"/>
        <pc:sldMkLst>
          <pc:docMk/>
          <pc:sldMk cId="3006902761" sldId="348"/>
        </pc:sldMkLst>
        <pc:spChg chg="mod">
          <ac:chgData name="Michael Funke" userId="adf325b3-d1af-4abb-b91f-e6070a3a7ae4" providerId="ADAL" clId="{31FEC5A2-6AE1-4A55-8B2B-CA00D6D03F38}" dt="2023-12-05T12:46:45.360" v="7256" actId="20577"/>
          <ac:spMkLst>
            <pc:docMk/>
            <pc:sldMk cId="3006902761" sldId="348"/>
            <ac:spMk id="124" creationId="{00000000-0000-0000-0000-000000000000}"/>
          </ac:spMkLst>
        </pc:spChg>
        <pc:spChg chg="mod">
          <ac:chgData name="Michael Funke" userId="adf325b3-d1af-4abb-b91f-e6070a3a7ae4" providerId="ADAL" clId="{31FEC5A2-6AE1-4A55-8B2B-CA00D6D03F38}" dt="2023-12-05T12:46:50.859" v="7257" actId="6549"/>
          <ac:spMkLst>
            <pc:docMk/>
            <pc:sldMk cId="3006902761" sldId="348"/>
            <ac:spMk id="125" creationId="{00000000-0000-0000-0000-000000000000}"/>
          </ac:spMkLst>
        </pc:spChg>
      </pc:sldChg>
      <pc:sldChg chg="modSp add mod modNotesTx">
        <pc:chgData name="Michael Funke" userId="adf325b3-d1af-4abb-b91f-e6070a3a7ae4" providerId="ADAL" clId="{31FEC5A2-6AE1-4A55-8B2B-CA00D6D03F38}" dt="2023-12-05T09:40:31.807" v="3132" actId="6549"/>
        <pc:sldMkLst>
          <pc:docMk/>
          <pc:sldMk cId="4076539783" sldId="349"/>
        </pc:sldMkLst>
        <pc:spChg chg="mod">
          <ac:chgData name="Michael Funke" userId="adf325b3-d1af-4abb-b91f-e6070a3a7ae4" providerId="ADAL" clId="{31FEC5A2-6AE1-4A55-8B2B-CA00D6D03F38}" dt="2023-12-05T09:21:43.220" v="2576" actId="20577"/>
          <ac:spMkLst>
            <pc:docMk/>
            <pc:sldMk cId="4076539783" sldId="349"/>
            <ac:spMk id="125" creationId="{00000000-0000-0000-0000-000000000000}"/>
          </ac:spMkLst>
        </pc:spChg>
      </pc:sldChg>
      <pc:sldChg chg="modSp add mod modNotesTx">
        <pc:chgData name="Michael Funke" userId="adf325b3-d1af-4abb-b91f-e6070a3a7ae4" providerId="ADAL" clId="{31FEC5A2-6AE1-4A55-8B2B-CA00D6D03F38}" dt="2023-12-05T09:40:28.603" v="3131" actId="6549"/>
        <pc:sldMkLst>
          <pc:docMk/>
          <pc:sldMk cId="870610375" sldId="350"/>
        </pc:sldMkLst>
        <pc:spChg chg="mod">
          <ac:chgData name="Michael Funke" userId="adf325b3-d1af-4abb-b91f-e6070a3a7ae4" providerId="ADAL" clId="{31FEC5A2-6AE1-4A55-8B2B-CA00D6D03F38}" dt="2023-12-05T09:14:29.193" v="2545" actId="20577"/>
          <ac:spMkLst>
            <pc:docMk/>
            <pc:sldMk cId="870610375" sldId="350"/>
            <ac:spMk id="125" creationId="{00000000-0000-0000-0000-000000000000}"/>
          </ac:spMkLst>
        </pc:spChg>
      </pc:sldChg>
      <pc:sldChg chg="modSp add mod">
        <pc:chgData name="Michael Funke" userId="adf325b3-d1af-4abb-b91f-e6070a3a7ae4" providerId="ADAL" clId="{31FEC5A2-6AE1-4A55-8B2B-CA00D6D03F38}" dt="2023-12-05T12:19:30.101" v="5925" actId="20577"/>
        <pc:sldMkLst>
          <pc:docMk/>
          <pc:sldMk cId="2330318582" sldId="351"/>
        </pc:sldMkLst>
        <pc:spChg chg="mod">
          <ac:chgData name="Michael Funke" userId="adf325b3-d1af-4abb-b91f-e6070a3a7ae4" providerId="ADAL" clId="{31FEC5A2-6AE1-4A55-8B2B-CA00D6D03F38}" dt="2023-12-05T12:19:30.101" v="5925" actId="20577"/>
          <ac:spMkLst>
            <pc:docMk/>
            <pc:sldMk cId="2330318582" sldId="351"/>
            <ac:spMk id="125" creationId="{00000000-0000-0000-0000-000000000000}"/>
          </ac:spMkLst>
        </pc:spChg>
      </pc:sldChg>
      <pc:sldChg chg="modSp add mod">
        <pc:chgData name="Michael Funke" userId="adf325b3-d1af-4abb-b91f-e6070a3a7ae4" providerId="ADAL" clId="{31FEC5A2-6AE1-4A55-8B2B-CA00D6D03F38}" dt="2023-12-05T12:47:11.495" v="7271" actId="20577"/>
        <pc:sldMkLst>
          <pc:docMk/>
          <pc:sldMk cId="1599392226" sldId="352"/>
        </pc:sldMkLst>
        <pc:spChg chg="mod">
          <ac:chgData name="Michael Funke" userId="adf325b3-d1af-4abb-b91f-e6070a3a7ae4" providerId="ADAL" clId="{31FEC5A2-6AE1-4A55-8B2B-CA00D6D03F38}" dt="2023-12-05T12:47:11.495" v="7271" actId="20577"/>
          <ac:spMkLst>
            <pc:docMk/>
            <pc:sldMk cId="1599392226" sldId="352"/>
            <ac:spMk id="124" creationId="{00000000-0000-0000-0000-000000000000}"/>
          </ac:spMkLst>
        </pc:spChg>
      </pc:sldChg>
      <pc:sldChg chg="modSp add mod">
        <pc:chgData name="Michael Funke" userId="adf325b3-d1af-4abb-b91f-e6070a3a7ae4" providerId="ADAL" clId="{31FEC5A2-6AE1-4A55-8B2B-CA00D6D03F38}" dt="2023-12-05T12:48:56.845" v="7278" actId="20577"/>
        <pc:sldMkLst>
          <pc:docMk/>
          <pc:sldMk cId="252975623" sldId="353"/>
        </pc:sldMkLst>
        <pc:spChg chg="mod">
          <ac:chgData name="Michael Funke" userId="adf325b3-d1af-4abb-b91f-e6070a3a7ae4" providerId="ADAL" clId="{31FEC5A2-6AE1-4A55-8B2B-CA00D6D03F38}" dt="2023-12-05T12:48:56.845" v="7278" actId="20577"/>
          <ac:spMkLst>
            <pc:docMk/>
            <pc:sldMk cId="252975623" sldId="353"/>
            <ac:spMk id="124" creationId="{00000000-0000-0000-0000-000000000000}"/>
          </ac:spMkLst>
        </pc:spChg>
      </pc:sldChg>
      <pc:sldChg chg="modSp add mod">
        <pc:chgData name="Michael Funke" userId="adf325b3-d1af-4abb-b91f-e6070a3a7ae4" providerId="ADAL" clId="{31FEC5A2-6AE1-4A55-8B2B-CA00D6D03F38}" dt="2023-12-05T12:49:03.722" v="7281" actId="20577"/>
        <pc:sldMkLst>
          <pc:docMk/>
          <pc:sldMk cId="4255499286" sldId="354"/>
        </pc:sldMkLst>
        <pc:spChg chg="mod">
          <ac:chgData name="Michael Funke" userId="adf325b3-d1af-4abb-b91f-e6070a3a7ae4" providerId="ADAL" clId="{31FEC5A2-6AE1-4A55-8B2B-CA00D6D03F38}" dt="2023-12-05T12:49:03.722" v="7281" actId="20577"/>
          <ac:spMkLst>
            <pc:docMk/>
            <pc:sldMk cId="4255499286" sldId="354"/>
            <ac:spMk id="124" creationId="{00000000-0000-0000-0000-000000000000}"/>
          </ac:spMkLst>
        </pc:spChg>
      </pc:sldChg>
      <pc:sldChg chg="modSp add mod">
        <pc:chgData name="Michael Funke" userId="adf325b3-d1af-4abb-b91f-e6070a3a7ae4" providerId="ADAL" clId="{31FEC5A2-6AE1-4A55-8B2B-CA00D6D03F38}" dt="2023-12-05T12:59:39.653" v="7697" actId="20577"/>
        <pc:sldMkLst>
          <pc:docMk/>
          <pc:sldMk cId="3246021136" sldId="355"/>
        </pc:sldMkLst>
        <pc:spChg chg="mod">
          <ac:chgData name="Michael Funke" userId="adf325b3-d1af-4abb-b91f-e6070a3a7ae4" providerId="ADAL" clId="{31FEC5A2-6AE1-4A55-8B2B-CA00D6D03F38}" dt="2023-12-05T12:59:39.653" v="7697" actId="20577"/>
          <ac:spMkLst>
            <pc:docMk/>
            <pc:sldMk cId="3246021136" sldId="355"/>
            <ac:spMk id="124" creationId="{00000000-0000-0000-0000-000000000000}"/>
          </ac:spMkLst>
        </pc:spChg>
      </pc:sldChg>
    </pc:docChg>
  </pc:docChgLst>
  <pc:docChgLst>
    <pc:chgData name="Michael Funke" userId="adf325b3-d1af-4abb-b91f-e6070a3a7ae4" providerId="ADAL" clId="{68D906A3-04D4-46FE-8C05-74CB693FD7D9}"/>
    <pc:docChg chg="undo custSel addSld delSld modSld modSection">
      <pc:chgData name="Michael Funke" userId="adf325b3-d1af-4abb-b91f-e6070a3a7ae4" providerId="ADAL" clId="{68D906A3-04D4-46FE-8C05-74CB693FD7D9}" dt="2023-12-07T15:38:24.038" v="4609" actId="255"/>
      <pc:docMkLst>
        <pc:docMk/>
      </pc:docMkLst>
      <pc:sldChg chg="modSp mod">
        <pc:chgData name="Michael Funke" userId="adf325b3-d1af-4abb-b91f-e6070a3a7ae4" providerId="ADAL" clId="{68D906A3-04D4-46FE-8C05-74CB693FD7D9}" dt="2023-12-07T15:26:01.152" v="4060" actId="20577"/>
        <pc:sldMkLst>
          <pc:docMk/>
          <pc:sldMk cId="0" sldId="264"/>
        </pc:sldMkLst>
        <pc:spChg chg="mod">
          <ac:chgData name="Michael Funke" userId="adf325b3-d1af-4abb-b91f-e6070a3a7ae4" providerId="ADAL" clId="{68D906A3-04D4-46FE-8C05-74CB693FD7D9}" dt="2023-12-07T15:24:37.886" v="3999" actId="20577"/>
          <ac:spMkLst>
            <pc:docMk/>
            <pc:sldMk cId="0" sldId="264"/>
            <ac:spMk id="4" creationId="{73619F39-CC26-91F2-D2D8-EE0A2BFA23B2}"/>
          </ac:spMkLst>
        </pc:spChg>
        <pc:spChg chg="mod">
          <ac:chgData name="Michael Funke" userId="adf325b3-d1af-4abb-b91f-e6070a3a7ae4" providerId="ADAL" clId="{68D906A3-04D4-46FE-8C05-74CB693FD7D9}" dt="2023-12-07T15:26:01.152" v="4060" actId="20577"/>
          <ac:spMkLst>
            <pc:docMk/>
            <pc:sldMk cId="0" sldId="264"/>
            <ac:spMk id="173" creationId="{00000000-0000-0000-0000-000000000000}"/>
          </ac:spMkLst>
        </pc:spChg>
      </pc:sldChg>
      <pc:sldChg chg="addSp modSp mod">
        <pc:chgData name="Michael Funke" userId="adf325b3-d1af-4abb-b91f-e6070a3a7ae4" providerId="ADAL" clId="{68D906A3-04D4-46FE-8C05-74CB693FD7D9}" dt="2023-12-07T11:52:29.175" v="17" actId="1076"/>
        <pc:sldMkLst>
          <pc:docMk/>
          <pc:sldMk cId="3242645440" sldId="339"/>
        </pc:sldMkLst>
        <pc:spChg chg="add mod">
          <ac:chgData name="Michael Funke" userId="adf325b3-d1af-4abb-b91f-e6070a3a7ae4" providerId="ADAL" clId="{68D906A3-04D4-46FE-8C05-74CB693FD7D9}" dt="2023-12-07T11:52:29.175" v="17" actId="1076"/>
          <ac:spMkLst>
            <pc:docMk/>
            <pc:sldMk cId="3242645440" sldId="339"/>
            <ac:spMk id="8" creationId="{D9BD2573-6691-919C-1594-D326F585EB01}"/>
          </ac:spMkLst>
        </pc:spChg>
      </pc:sldChg>
      <pc:sldChg chg="modSp mod">
        <pc:chgData name="Michael Funke" userId="adf325b3-d1af-4abb-b91f-e6070a3a7ae4" providerId="ADAL" clId="{68D906A3-04D4-46FE-8C05-74CB693FD7D9}" dt="2023-12-07T15:27:33.692" v="4081" actId="20577"/>
        <pc:sldMkLst>
          <pc:docMk/>
          <pc:sldMk cId="3118183656" sldId="340"/>
        </pc:sldMkLst>
        <pc:spChg chg="mod">
          <ac:chgData name="Michael Funke" userId="adf325b3-d1af-4abb-b91f-e6070a3a7ae4" providerId="ADAL" clId="{68D906A3-04D4-46FE-8C05-74CB693FD7D9}" dt="2023-12-07T15:27:33.692" v="4081" actId="20577"/>
          <ac:spMkLst>
            <pc:docMk/>
            <pc:sldMk cId="3118183656" sldId="340"/>
            <ac:spMk id="125" creationId="{00000000-0000-0000-0000-000000000000}"/>
          </ac:spMkLst>
        </pc:spChg>
      </pc:sldChg>
      <pc:sldChg chg="modSp mod">
        <pc:chgData name="Michael Funke" userId="adf325b3-d1af-4abb-b91f-e6070a3a7ae4" providerId="ADAL" clId="{68D906A3-04D4-46FE-8C05-74CB693FD7D9}" dt="2023-12-07T11:55:01.446" v="20" actId="20577"/>
        <pc:sldMkLst>
          <pc:docMk/>
          <pc:sldMk cId="480353066" sldId="341"/>
        </pc:sldMkLst>
        <pc:spChg chg="mod">
          <ac:chgData name="Michael Funke" userId="adf325b3-d1af-4abb-b91f-e6070a3a7ae4" providerId="ADAL" clId="{68D906A3-04D4-46FE-8C05-74CB693FD7D9}" dt="2023-12-07T11:55:01.446" v="20" actId="20577"/>
          <ac:spMkLst>
            <pc:docMk/>
            <pc:sldMk cId="480353066" sldId="341"/>
            <ac:spMk id="125" creationId="{00000000-0000-0000-0000-000000000000}"/>
          </ac:spMkLst>
        </pc:spChg>
      </pc:sldChg>
      <pc:sldChg chg="modSp mod">
        <pc:chgData name="Michael Funke" userId="adf325b3-d1af-4abb-b91f-e6070a3a7ae4" providerId="ADAL" clId="{68D906A3-04D4-46FE-8C05-74CB693FD7D9}" dt="2023-12-07T12:38:01.814" v="376" actId="20577"/>
        <pc:sldMkLst>
          <pc:docMk/>
          <pc:sldMk cId="3044287266" sldId="346"/>
        </pc:sldMkLst>
        <pc:spChg chg="mod">
          <ac:chgData name="Michael Funke" userId="adf325b3-d1af-4abb-b91f-e6070a3a7ae4" providerId="ADAL" clId="{68D906A3-04D4-46FE-8C05-74CB693FD7D9}" dt="2023-12-07T12:38:01.814" v="376" actId="20577"/>
          <ac:spMkLst>
            <pc:docMk/>
            <pc:sldMk cId="3044287266" sldId="346"/>
            <ac:spMk id="125" creationId="{00000000-0000-0000-0000-000000000000}"/>
          </ac:spMkLst>
        </pc:spChg>
      </pc:sldChg>
      <pc:sldChg chg="del">
        <pc:chgData name="Michael Funke" userId="adf325b3-d1af-4abb-b91f-e6070a3a7ae4" providerId="ADAL" clId="{68D906A3-04D4-46FE-8C05-74CB693FD7D9}" dt="2023-12-07T12:35:41.536" v="360" actId="2696"/>
        <pc:sldMkLst>
          <pc:docMk/>
          <pc:sldMk cId="2964069144" sldId="347"/>
        </pc:sldMkLst>
      </pc:sldChg>
      <pc:sldChg chg="delSp modSp mod modNotesTx">
        <pc:chgData name="Michael Funke" userId="adf325b3-d1af-4abb-b91f-e6070a3a7ae4" providerId="ADAL" clId="{68D906A3-04D4-46FE-8C05-74CB693FD7D9}" dt="2023-12-07T14:52:31.753" v="2811" actId="20577"/>
        <pc:sldMkLst>
          <pc:docMk/>
          <pc:sldMk cId="3006902761" sldId="348"/>
        </pc:sldMkLst>
        <pc:spChg chg="mod">
          <ac:chgData name="Michael Funke" userId="adf325b3-d1af-4abb-b91f-e6070a3a7ae4" providerId="ADAL" clId="{68D906A3-04D4-46FE-8C05-74CB693FD7D9}" dt="2023-12-07T14:31:34.429" v="2045" actId="1076"/>
          <ac:spMkLst>
            <pc:docMk/>
            <pc:sldMk cId="3006902761" sldId="348"/>
            <ac:spMk id="124" creationId="{00000000-0000-0000-0000-000000000000}"/>
          </ac:spMkLst>
        </pc:spChg>
        <pc:spChg chg="mod">
          <ac:chgData name="Michael Funke" userId="adf325b3-d1af-4abb-b91f-e6070a3a7ae4" providerId="ADAL" clId="{68D906A3-04D4-46FE-8C05-74CB693FD7D9}" dt="2023-12-07T14:48:40.047" v="2732" actId="20577"/>
          <ac:spMkLst>
            <pc:docMk/>
            <pc:sldMk cId="3006902761" sldId="348"/>
            <ac:spMk id="125" creationId="{00000000-0000-0000-0000-000000000000}"/>
          </ac:spMkLst>
        </pc:spChg>
        <pc:picChg chg="del">
          <ac:chgData name="Michael Funke" userId="adf325b3-d1af-4abb-b91f-e6070a3a7ae4" providerId="ADAL" clId="{68D906A3-04D4-46FE-8C05-74CB693FD7D9}" dt="2023-12-07T14:33:17.284" v="2179" actId="478"/>
          <ac:picMkLst>
            <pc:docMk/>
            <pc:sldMk cId="3006902761" sldId="348"/>
            <ac:picMk id="1026" creationId="{8A50436B-C034-3C1D-3539-FDACB7F722BE}"/>
          </ac:picMkLst>
        </pc:picChg>
      </pc:sldChg>
      <pc:sldChg chg="modSp mod">
        <pc:chgData name="Michael Funke" userId="adf325b3-d1af-4abb-b91f-e6070a3a7ae4" providerId="ADAL" clId="{68D906A3-04D4-46FE-8C05-74CB693FD7D9}" dt="2023-12-07T11:53:44.652" v="18" actId="790"/>
        <pc:sldMkLst>
          <pc:docMk/>
          <pc:sldMk cId="4076539783" sldId="349"/>
        </pc:sldMkLst>
        <pc:spChg chg="mod">
          <ac:chgData name="Michael Funke" userId="adf325b3-d1af-4abb-b91f-e6070a3a7ae4" providerId="ADAL" clId="{68D906A3-04D4-46FE-8C05-74CB693FD7D9}" dt="2023-12-07T11:53:44.652" v="18" actId="790"/>
          <ac:spMkLst>
            <pc:docMk/>
            <pc:sldMk cId="4076539783" sldId="349"/>
            <ac:spMk id="125" creationId="{00000000-0000-0000-0000-000000000000}"/>
          </ac:spMkLst>
        </pc:spChg>
      </pc:sldChg>
      <pc:sldChg chg="modSp mod">
        <pc:chgData name="Michael Funke" userId="adf325b3-d1af-4abb-b91f-e6070a3a7ae4" providerId="ADAL" clId="{68D906A3-04D4-46FE-8C05-74CB693FD7D9}" dt="2023-12-07T12:27:43.337" v="359" actId="20577"/>
        <pc:sldMkLst>
          <pc:docMk/>
          <pc:sldMk cId="2330318582" sldId="351"/>
        </pc:sldMkLst>
        <pc:spChg chg="mod">
          <ac:chgData name="Michael Funke" userId="adf325b3-d1af-4abb-b91f-e6070a3a7ae4" providerId="ADAL" clId="{68D906A3-04D4-46FE-8C05-74CB693FD7D9}" dt="2023-12-07T12:27:43.337" v="359" actId="20577"/>
          <ac:spMkLst>
            <pc:docMk/>
            <pc:sldMk cId="2330318582" sldId="351"/>
            <ac:spMk id="125" creationId="{00000000-0000-0000-0000-000000000000}"/>
          </ac:spMkLst>
        </pc:spChg>
      </pc:sldChg>
      <pc:sldChg chg="addSp delSp modSp mod">
        <pc:chgData name="Michael Funke" userId="adf325b3-d1af-4abb-b91f-e6070a3a7ae4" providerId="ADAL" clId="{68D906A3-04D4-46FE-8C05-74CB693FD7D9}" dt="2023-12-07T14:24:05.678" v="1991" actId="20577"/>
        <pc:sldMkLst>
          <pc:docMk/>
          <pc:sldMk cId="1599392226" sldId="352"/>
        </pc:sldMkLst>
        <pc:spChg chg="mod">
          <ac:chgData name="Michael Funke" userId="adf325b3-d1af-4abb-b91f-e6070a3a7ae4" providerId="ADAL" clId="{68D906A3-04D4-46FE-8C05-74CB693FD7D9}" dt="2023-12-07T13:25:35.227" v="1351" actId="33524"/>
          <ac:spMkLst>
            <pc:docMk/>
            <pc:sldMk cId="1599392226" sldId="352"/>
            <ac:spMk id="124" creationId="{00000000-0000-0000-0000-000000000000}"/>
          </ac:spMkLst>
        </pc:spChg>
        <pc:spChg chg="mod">
          <ac:chgData name="Michael Funke" userId="adf325b3-d1af-4abb-b91f-e6070a3a7ae4" providerId="ADAL" clId="{68D906A3-04D4-46FE-8C05-74CB693FD7D9}" dt="2023-12-07T14:24:05.678" v="1991" actId="20577"/>
          <ac:spMkLst>
            <pc:docMk/>
            <pc:sldMk cId="1599392226" sldId="352"/>
            <ac:spMk id="125" creationId="{00000000-0000-0000-0000-000000000000}"/>
          </ac:spMkLst>
        </pc:spChg>
        <pc:picChg chg="add del mod">
          <ac:chgData name="Michael Funke" userId="adf325b3-d1af-4abb-b91f-e6070a3a7ae4" providerId="ADAL" clId="{68D906A3-04D4-46FE-8C05-74CB693FD7D9}" dt="2023-12-07T13:14:17.696" v="733" actId="478"/>
          <ac:picMkLst>
            <pc:docMk/>
            <pc:sldMk cId="1599392226" sldId="352"/>
            <ac:picMk id="2" creationId="{FDF1B49C-66D4-2F45-57DF-389F2BBEB20A}"/>
          </ac:picMkLst>
        </pc:picChg>
        <pc:picChg chg="add mod">
          <ac:chgData name="Michael Funke" userId="adf325b3-d1af-4abb-b91f-e6070a3a7ae4" providerId="ADAL" clId="{68D906A3-04D4-46FE-8C05-74CB693FD7D9}" dt="2023-12-07T14:23:38.156" v="1981" actId="14100"/>
          <ac:picMkLst>
            <pc:docMk/>
            <pc:sldMk cId="1599392226" sldId="352"/>
            <ac:picMk id="4" creationId="{B4AC85DB-4ECF-2D2E-E365-F17834F5CDE7}"/>
          </ac:picMkLst>
        </pc:picChg>
        <pc:picChg chg="del">
          <ac:chgData name="Michael Funke" userId="adf325b3-d1af-4abb-b91f-e6070a3a7ae4" providerId="ADAL" clId="{68D906A3-04D4-46FE-8C05-74CB693FD7D9}" dt="2023-12-07T13:55:03.630" v="1404" actId="478"/>
          <ac:picMkLst>
            <pc:docMk/>
            <pc:sldMk cId="1599392226" sldId="352"/>
            <ac:picMk id="1026" creationId="{4948611E-A62B-4BAD-E325-0D6816606047}"/>
          </ac:picMkLst>
        </pc:picChg>
      </pc:sldChg>
      <pc:sldChg chg="del">
        <pc:chgData name="Michael Funke" userId="adf325b3-d1af-4abb-b91f-e6070a3a7ae4" providerId="ADAL" clId="{68D906A3-04D4-46FE-8C05-74CB693FD7D9}" dt="2023-12-07T12:59:16.284" v="665" actId="47"/>
        <pc:sldMkLst>
          <pc:docMk/>
          <pc:sldMk cId="3610760489" sldId="356"/>
        </pc:sldMkLst>
      </pc:sldChg>
      <pc:sldChg chg="del">
        <pc:chgData name="Michael Funke" userId="adf325b3-d1af-4abb-b91f-e6070a3a7ae4" providerId="ADAL" clId="{68D906A3-04D4-46FE-8C05-74CB693FD7D9}" dt="2023-12-07T12:59:18.362" v="666" actId="47"/>
        <pc:sldMkLst>
          <pc:docMk/>
          <pc:sldMk cId="1843288165" sldId="357"/>
        </pc:sldMkLst>
      </pc:sldChg>
      <pc:sldChg chg="del">
        <pc:chgData name="Michael Funke" userId="adf325b3-d1af-4abb-b91f-e6070a3a7ae4" providerId="ADAL" clId="{68D906A3-04D4-46FE-8C05-74CB693FD7D9}" dt="2023-12-07T12:59:23.677" v="668" actId="47"/>
        <pc:sldMkLst>
          <pc:docMk/>
          <pc:sldMk cId="1281089301" sldId="358"/>
        </pc:sldMkLst>
      </pc:sldChg>
      <pc:sldChg chg="del">
        <pc:chgData name="Michael Funke" userId="adf325b3-d1af-4abb-b91f-e6070a3a7ae4" providerId="ADAL" clId="{68D906A3-04D4-46FE-8C05-74CB693FD7D9}" dt="2023-12-07T12:59:26.683" v="669" actId="47"/>
        <pc:sldMkLst>
          <pc:docMk/>
          <pc:sldMk cId="1597832764" sldId="359"/>
        </pc:sldMkLst>
      </pc:sldChg>
      <pc:sldChg chg="del">
        <pc:chgData name="Michael Funke" userId="adf325b3-d1af-4abb-b91f-e6070a3a7ae4" providerId="ADAL" clId="{68D906A3-04D4-46FE-8C05-74CB693FD7D9}" dt="2023-12-07T12:59:20.314" v="667" actId="47"/>
        <pc:sldMkLst>
          <pc:docMk/>
          <pc:sldMk cId="1251409410" sldId="360"/>
        </pc:sldMkLst>
      </pc:sldChg>
      <pc:sldChg chg="modSp add mod">
        <pc:chgData name="Michael Funke" userId="adf325b3-d1af-4abb-b91f-e6070a3a7ae4" providerId="ADAL" clId="{68D906A3-04D4-46FE-8C05-74CB693FD7D9}" dt="2023-12-07T12:56:37.345" v="664" actId="20577"/>
        <pc:sldMkLst>
          <pc:docMk/>
          <pc:sldMk cId="3342856653" sldId="361"/>
        </pc:sldMkLst>
        <pc:spChg chg="mod">
          <ac:chgData name="Michael Funke" userId="adf325b3-d1af-4abb-b91f-e6070a3a7ae4" providerId="ADAL" clId="{68D906A3-04D4-46FE-8C05-74CB693FD7D9}" dt="2023-12-07T12:56:37.345" v="664" actId="20577"/>
          <ac:spMkLst>
            <pc:docMk/>
            <pc:sldMk cId="3342856653" sldId="361"/>
            <ac:spMk id="125" creationId="{00000000-0000-0000-0000-000000000000}"/>
          </ac:spMkLst>
        </pc:spChg>
      </pc:sldChg>
      <pc:sldChg chg="modSp add">
        <pc:chgData name="Michael Funke" userId="adf325b3-d1af-4abb-b91f-e6070a3a7ae4" providerId="ADAL" clId="{68D906A3-04D4-46FE-8C05-74CB693FD7D9}" dt="2023-12-07T14:50:14.342" v="2748" actId="14100"/>
        <pc:sldMkLst>
          <pc:docMk/>
          <pc:sldMk cId="1672218735" sldId="362"/>
        </pc:sldMkLst>
        <pc:picChg chg="mod">
          <ac:chgData name="Michael Funke" userId="adf325b3-d1af-4abb-b91f-e6070a3a7ae4" providerId="ADAL" clId="{68D906A3-04D4-46FE-8C05-74CB693FD7D9}" dt="2023-12-07T14:50:14.342" v="2748" actId="14100"/>
          <ac:picMkLst>
            <pc:docMk/>
            <pc:sldMk cId="1672218735" sldId="362"/>
            <ac:picMk id="1026" creationId="{4948611E-A62B-4BAD-E325-0D6816606047}"/>
          </ac:picMkLst>
        </pc:picChg>
      </pc:sldChg>
      <pc:sldChg chg="addSp delSp modSp add mod">
        <pc:chgData name="Michael Funke" userId="adf325b3-d1af-4abb-b91f-e6070a3a7ae4" providerId="ADAL" clId="{68D906A3-04D4-46FE-8C05-74CB693FD7D9}" dt="2023-12-07T14:25:24.476" v="2002" actId="20577"/>
        <pc:sldMkLst>
          <pc:docMk/>
          <pc:sldMk cId="2441913540" sldId="363"/>
        </pc:sldMkLst>
        <pc:spChg chg="mod">
          <ac:chgData name="Michael Funke" userId="adf325b3-d1af-4abb-b91f-e6070a3a7ae4" providerId="ADAL" clId="{68D906A3-04D4-46FE-8C05-74CB693FD7D9}" dt="2023-12-07T13:56:37.253" v="1430" actId="1076"/>
          <ac:spMkLst>
            <pc:docMk/>
            <pc:sldMk cId="2441913540" sldId="363"/>
            <ac:spMk id="124" creationId="{00000000-0000-0000-0000-000000000000}"/>
          </ac:spMkLst>
        </pc:spChg>
        <pc:spChg chg="mod">
          <ac:chgData name="Michael Funke" userId="adf325b3-d1af-4abb-b91f-e6070a3a7ae4" providerId="ADAL" clId="{68D906A3-04D4-46FE-8C05-74CB693FD7D9}" dt="2023-12-07T14:25:24.476" v="2002" actId="20577"/>
          <ac:spMkLst>
            <pc:docMk/>
            <pc:sldMk cId="2441913540" sldId="363"/>
            <ac:spMk id="125" creationId="{00000000-0000-0000-0000-000000000000}"/>
          </ac:spMkLst>
        </pc:spChg>
        <pc:picChg chg="add mod">
          <ac:chgData name="Michael Funke" userId="adf325b3-d1af-4abb-b91f-e6070a3a7ae4" providerId="ADAL" clId="{68D906A3-04D4-46FE-8C05-74CB693FD7D9}" dt="2023-12-07T14:20:18.816" v="1806" actId="1076"/>
          <ac:picMkLst>
            <pc:docMk/>
            <pc:sldMk cId="2441913540" sldId="363"/>
            <ac:picMk id="3" creationId="{7EA9BD10-6FE6-BFF4-B728-FFAF92B3C5DA}"/>
          </ac:picMkLst>
        </pc:picChg>
        <pc:picChg chg="del">
          <ac:chgData name="Michael Funke" userId="adf325b3-d1af-4abb-b91f-e6070a3a7ae4" providerId="ADAL" clId="{68D906A3-04D4-46FE-8C05-74CB693FD7D9}" dt="2023-12-07T14:17:18.125" v="1671" actId="478"/>
          <ac:picMkLst>
            <pc:docMk/>
            <pc:sldMk cId="2441913540" sldId="363"/>
            <ac:picMk id="1026" creationId="{4948611E-A62B-4BAD-E325-0D6816606047}"/>
          </ac:picMkLst>
        </pc:picChg>
        <pc:picChg chg="add del mod">
          <ac:chgData name="Michael Funke" userId="adf325b3-d1af-4abb-b91f-e6070a3a7ae4" providerId="ADAL" clId="{68D906A3-04D4-46FE-8C05-74CB693FD7D9}" dt="2023-12-07T14:17:28.051" v="1675" actId="478"/>
          <ac:picMkLst>
            <pc:docMk/>
            <pc:sldMk cId="2441913540" sldId="363"/>
            <ac:picMk id="2050" creationId="{01A17153-EDE4-A583-9D3D-8CFAE56E34FF}"/>
          </ac:picMkLst>
        </pc:picChg>
        <pc:picChg chg="add mod">
          <ac:chgData name="Michael Funke" userId="adf325b3-d1af-4abb-b91f-e6070a3a7ae4" providerId="ADAL" clId="{68D906A3-04D4-46FE-8C05-74CB693FD7D9}" dt="2023-12-07T14:17:26.165" v="1674" actId="1076"/>
          <ac:picMkLst>
            <pc:docMk/>
            <pc:sldMk cId="2441913540" sldId="363"/>
            <ac:picMk id="2052" creationId="{8E3A3075-1A2E-4C93-D525-E37FC7244F33}"/>
          </ac:picMkLst>
        </pc:picChg>
      </pc:sldChg>
      <pc:sldChg chg="modSp add mod modNotesTx">
        <pc:chgData name="Michael Funke" userId="adf325b3-d1af-4abb-b91f-e6070a3a7ae4" providerId="ADAL" clId="{68D906A3-04D4-46FE-8C05-74CB693FD7D9}" dt="2023-12-07T14:52:35.648" v="2812" actId="20577"/>
        <pc:sldMkLst>
          <pc:docMk/>
          <pc:sldMk cId="1654782810" sldId="364"/>
        </pc:sldMkLst>
        <pc:spChg chg="mod">
          <ac:chgData name="Michael Funke" userId="adf325b3-d1af-4abb-b91f-e6070a3a7ae4" providerId="ADAL" clId="{68D906A3-04D4-46FE-8C05-74CB693FD7D9}" dt="2023-12-07T14:51:32.491" v="2773" actId="20577"/>
          <ac:spMkLst>
            <pc:docMk/>
            <pc:sldMk cId="1654782810" sldId="364"/>
            <ac:spMk id="125" creationId="{00000000-0000-0000-0000-000000000000}"/>
          </ac:spMkLst>
        </pc:spChg>
      </pc:sldChg>
      <pc:sldChg chg="delSp modSp add mod modNotesTx">
        <pc:chgData name="Michael Funke" userId="adf325b3-d1af-4abb-b91f-e6070a3a7ae4" providerId="ADAL" clId="{68D906A3-04D4-46FE-8C05-74CB693FD7D9}" dt="2023-12-07T15:20:41.469" v="3977" actId="20577"/>
        <pc:sldMkLst>
          <pc:docMk/>
          <pc:sldMk cId="4101758957" sldId="365"/>
        </pc:sldMkLst>
        <pc:spChg chg="mod">
          <ac:chgData name="Michael Funke" userId="adf325b3-d1af-4abb-b91f-e6070a3a7ae4" providerId="ADAL" clId="{68D906A3-04D4-46FE-8C05-74CB693FD7D9}" dt="2023-12-07T14:52:21.677" v="2810" actId="1076"/>
          <ac:spMkLst>
            <pc:docMk/>
            <pc:sldMk cId="4101758957" sldId="365"/>
            <ac:spMk id="124" creationId="{00000000-0000-0000-0000-000000000000}"/>
          </ac:spMkLst>
        </pc:spChg>
        <pc:spChg chg="mod">
          <ac:chgData name="Michael Funke" userId="adf325b3-d1af-4abb-b91f-e6070a3a7ae4" providerId="ADAL" clId="{68D906A3-04D4-46FE-8C05-74CB693FD7D9}" dt="2023-12-07T15:20:41.469" v="3977" actId="20577"/>
          <ac:spMkLst>
            <pc:docMk/>
            <pc:sldMk cId="4101758957" sldId="365"/>
            <ac:spMk id="125" creationId="{00000000-0000-0000-0000-000000000000}"/>
          </ac:spMkLst>
        </pc:spChg>
        <pc:picChg chg="del">
          <ac:chgData name="Michael Funke" userId="adf325b3-d1af-4abb-b91f-e6070a3a7ae4" providerId="ADAL" clId="{68D906A3-04D4-46FE-8C05-74CB693FD7D9}" dt="2023-12-07T14:56:10.853" v="3024" actId="478"/>
          <ac:picMkLst>
            <pc:docMk/>
            <pc:sldMk cId="4101758957" sldId="365"/>
            <ac:picMk id="1026" creationId="{8A50436B-C034-3C1D-3539-FDACB7F722BE}"/>
          </ac:picMkLst>
        </pc:picChg>
      </pc:sldChg>
      <pc:sldChg chg="modSp add mod modNotesTx">
        <pc:chgData name="Michael Funke" userId="adf325b3-d1af-4abb-b91f-e6070a3a7ae4" providerId="ADAL" clId="{68D906A3-04D4-46FE-8C05-74CB693FD7D9}" dt="2023-12-07T15:17:36.300" v="3902" actId="20577"/>
        <pc:sldMkLst>
          <pc:docMk/>
          <pc:sldMk cId="270371299" sldId="366"/>
        </pc:sldMkLst>
        <pc:spChg chg="mod">
          <ac:chgData name="Michael Funke" userId="adf325b3-d1af-4abb-b91f-e6070a3a7ae4" providerId="ADAL" clId="{68D906A3-04D4-46FE-8C05-74CB693FD7D9}" dt="2023-12-07T15:09:58.999" v="3313" actId="20577"/>
          <ac:spMkLst>
            <pc:docMk/>
            <pc:sldMk cId="270371299" sldId="366"/>
            <ac:spMk id="124" creationId="{00000000-0000-0000-0000-000000000000}"/>
          </ac:spMkLst>
        </pc:spChg>
        <pc:spChg chg="mod">
          <ac:chgData name="Michael Funke" userId="adf325b3-d1af-4abb-b91f-e6070a3a7ae4" providerId="ADAL" clId="{68D906A3-04D4-46FE-8C05-74CB693FD7D9}" dt="2023-12-07T15:17:36.300" v="3902" actId="20577"/>
          <ac:spMkLst>
            <pc:docMk/>
            <pc:sldMk cId="270371299" sldId="366"/>
            <ac:spMk id="125" creationId="{00000000-0000-0000-0000-000000000000}"/>
          </ac:spMkLst>
        </pc:spChg>
      </pc:sldChg>
      <pc:sldChg chg="addSp delSp modSp add mod">
        <pc:chgData name="Michael Funke" userId="adf325b3-d1af-4abb-b91f-e6070a3a7ae4" providerId="ADAL" clId="{68D906A3-04D4-46FE-8C05-74CB693FD7D9}" dt="2023-12-07T15:38:24.038" v="4609" actId="255"/>
        <pc:sldMkLst>
          <pc:docMk/>
          <pc:sldMk cId="3234431723" sldId="367"/>
        </pc:sldMkLst>
        <pc:spChg chg="add del mod">
          <ac:chgData name="Michael Funke" userId="adf325b3-d1af-4abb-b91f-e6070a3a7ae4" providerId="ADAL" clId="{68D906A3-04D4-46FE-8C05-74CB693FD7D9}" dt="2023-12-07T15:33:32.391" v="4123" actId="478"/>
          <ac:spMkLst>
            <pc:docMk/>
            <pc:sldMk cId="3234431723" sldId="367"/>
            <ac:spMk id="3" creationId="{AF15E18C-2AB5-246F-2142-5342BF39F60D}"/>
          </ac:spMkLst>
        </pc:spChg>
        <pc:spChg chg="add mod">
          <ac:chgData name="Michael Funke" userId="adf325b3-d1af-4abb-b91f-e6070a3a7ae4" providerId="ADAL" clId="{68D906A3-04D4-46FE-8C05-74CB693FD7D9}" dt="2023-12-07T15:38:24.038" v="4609" actId="255"/>
          <ac:spMkLst>
            <pc:docMk/>
            <pc:sldMk cId="3234431723" sldId="367"/>
            <ac:spMk id="8" creationId="{C31C3F75-AC1F-75D2-B0BE-B2F7A95419D0}"/>
          </ac:spMkLst>
        </pc:spChg>
        <pc:spChg chg="mod">
          <ac:chgData name="Michael Funke" userId="adf325b3-d1af-4abb-b91f-e6070a3a7ae4" providerId="ADAL" clId="{68D906A3-04D4-46FE-8C05-74CB693FD7D9}" dt="2023-12-07T15:33:21.673" v="4120" actId="20577"/>
          <ac:spMkLst>
            <pc:docMk/>
            <pc:sldMk cId="3234431723" sldId="367"/>
            <ac:spMk id="124" creationId="{00000000-0000-0000-0000-000000000000}"/>
          </ac:spMkLst>
        </pc:spChg>
        <pc:spChg chg="mod">
          <ac:chgData name="Michael Funke" userId="adf325b3-d1af-4abb-b91f-e6070a3a7ae4" providerId="ADAL" clId="{68D906A3-04D4-46FE-8C05-74CB693FD7D9}" dt="2023-12-07T15:36:59.951" v="4532" actId="14100"/>
          <ac:spMkLst>
            <pc:docMk/>
            <pc:sldMk cId="3234431723" sldId="367"/>
            <ac:spMk id="125" creationId="{00000000-0000-0000-0000-000000000000}"/>
          </ac:spMkLst>
        </pc:spChg>
        <pc:picChg chg="add del mod">
          <ac:chgData name="Michael Funke" userId="adf325b3-d1af-4abb-b91f-e6070a3a7ae4" providerId="ADAL" clId="{68D906A3-04D4-46FE-8C05-74CB693FD7D9}" dt="2023-12-07T15:36:22.428" v="4493" actId="478"/>
          <ac:picMkLst>
            <pc:docMk/>
            <pc:sldMk cId="3234431723" sldId="367"/>
            <ac:picMk id="5" creationId="{B56EDC8E-D09B-A8EC-2CA6-42229EA67189}"/>
          </ac:picMkLst>
        </pc:picChg>
        <pc:picChg chg="add mod">
          <ac:chgData name="Michael Funke" userId="adf325b3-d1af-4abb-b91f-e6070a3a7ae4" providerId="ADAL" clId="{68D906A3-04D4-46FE-8C05-74CB693FD7D9}" dt="2023-12-07T15:37:05.044" v="4533" actId="1076"/>
          <ac:picMkLst>
            <pc:docMk/>
            <pc:sldMk cId="3234431723" sldId="367"/>
            <ac:picMk id="7" creationId="{D9DBF48A-F2CF-2D15-F4E9-30A7FE93AB0D}"/>
          </ac:picMkLst>
        </pc:picChg>
      </pc:sldChg>
    </pc:docChg>
  </pc:docChgLst>
  <pc:docChgLst>
    <pc:chgData name="Michael Funke" userId="adf325b3-d1af-4abb-b91f-e6070a3a7ae4" providerId="ADAL" clId="{34546826-9CC2-4616-AB29-780D53A57FEB}"/>
    <pc:docChg chg="modSld">
      <pc:chgData name="Michael Funke" userId="adf325b3-d1af-4abb-b91f-e6070a3a7ae4" providerId="ADAL" clId="{34546826-9CC2-4616-AB29-780D53A57FEB}" dt="2024-03-14T09:39:58.195" v="21" actId="20577"/>
      <pc:docMkLst>
        <pc:docMk/>
      </pc:docMkLst>
      <pc:sldChg chg="modSp mod">
        <pc:chgData name="Michael Funke" userId="adf325b3-d1af-4abb-b91f-e6070a3a7ae4" providerId="ADAL" clId="{34546826-9CC2-4616-AB29-780D53A57FEB}" dt="2024-03-14T09:36:55.532" v="19" actId="20577"/>
        <pc:sldMkLst>
          <pc:docMk/>
          <pc:sldMk cId="0" sldId="256"/>
        </pc:sldMkLst>
        <pc:spChg chg="mod">
          <ac:chgData name="Michael Funke" userId="adf325b3-d1af-4abb-b91f-e6070a3a7ae4" providerId="ADAL" clId="{34546826-9CC2-4616-AB29-780D53A57FEB}" dt="2024-03-14T09:36:55.532" v="19" actId="20577"/>
          <ac:spMkLst>
            <pc:docMk/>
            <pc:sldMk cId="0" sldId="256"/>
            <ac:spMk id="71" creationId="{00000000-0000-0000-0000-000000000000}"/>
          </ac:spMkLst>
        </pc:spChg>
      </pc:sldChg>
      <pc:sldChg chg="modSp mod">
        <pc:chgData name="Michael Funke" userId="adf325b3-d1af-4abb-b91f-e6070a3a7ae4" providerId="ADAL" clId="{34546826-9CC2-4616-AB29-780D53A57FEB}" dt="2024-03-14T09:39:58.195" v="21" actId="20577"/>
        <pc:sldMkLst>
          <pc:docMk/>
          <pc:sldMk cId="1348465768" sldId="373"/>
        </pc:sldMkLst>
        <pc:spChg chg="mod">
          <ac:chgData name="Michael Funke" userId="adf325b3-d1af-4abb-b91f-e6070a3a7ae4" providerId="ADAL" clId="{34546826-9CC2-4616-AB29-780D53A57FEB}" dt="2024-03-14T09:39:58.195" v="21" actId="20577"/>
          <ac:spMkLst>
            <pc:docMk/>
            <pc:sldMk cId="1348465768" sldId="373"/>
            <ac:spMk id="125" creationId="{00000000-0000-0000-0000-000000000000}"/>
          </ac:spMkLst>
        </pc:spChg>
      </pc:sldChg>
    </pc:docChg>
  </pc:docChgLst>
  <pc:docChgLst>
    <pc:chgData name="Michael Funke" userId="adf325b3-d1af-4abb-b91f-e6070a3a7ae4" providerId="ADAL" clId="{3591D3F7-56C5-4C58-A09D-001D34A9A5F0}"/>
    <pc:docChg chg="undo custSel addSld modSld sldOrd modSection">
      <pc:chgData name="Michael Funke" userId="adf325b3-d1af-4abb-b91f-e6070a3a7ae4" providerId="ADAL" clId="{3591D3F7-56C5-4C58-A09D-001D34A9A5F0}" dt="2023-12-07T10:11:46.440" v="2986" actId="20577"/>
      <pc:docMkLst>
        <pc:docMk/>
      </pc:docMkLst>
      <pc:sldChg chg="addSp modSp mod modNotesTx">
        <pc:chgData name="Michael Funke" userId="adf325b3-d1af-4abb-b91f-e6070a3a7ae4" providerId="ADAL" clId="{3591D3F7-56C5-4C58-A09D-001D34A9A5F0}" dt="2023-12-07T09:31:45.721" v="2415" actId="20577"/>
        <pc:sldMkLst>
          <pc:docMk/>
          <pc:sldMk cId="3006902761" sldId="348"/>
        </pc:sldMkLst>
        <pc:spChg chg="mod">
          <ac:chgData name="Michael Funke" userId="adf325b3-d1af-4abb-b91f-e6070a3a7ae4" providerId="ADAL" clId="{3591D3F7-56C5-4C58-A09D-001D34A9A5F0}" dt="2023-12-07T09:31:45.721" v="2415" actId="20577"/>
          <ac:spMkLst>
            <pc:docMk/>
            <pc:sldMk cId="3006902761" sldId="348"/>
            <ac:spMk id="125" creationId="{00000000-0000-0000-0000-000000000000}"/>
          </ac:spMkLst>
        </pc:spChg>
        <pc:picChg chg="add mod">
          <ac:chgData name="Michael Funke" userId="adf325b3-d1af-4abb-b91f-e6070a3a7ae4" providerId="ADAL" clId="{3591D3F7-56C5-4C58-A09D-001D34A9A5F0}" dt="2023-12-06T13:50:52.143" v="2" actId="1076"/>
          <ac:picMkLst>
            <pc:docMk/>
            <pc:sldMk cId="3006902761" sldId="348"/>
            <ac:picMk id="1026" creationId="{8A50436B-C034-3C1D-3539-FDACB7F722BE}"/>
          </ac:picMkLst>
        </pc:picChg>
      </pc:sldChg>
      <pc:sldChg chg="addSp delSp modSp mod ord">
        <pc:chgData name="Michael Funke" userId="adf325b3-d1af-4abb-b91f-e6070a3a7ae4" providerId="ADAL" clId="{3591D3F7-56C5-4C58-A09D-001D34A9A5F0}" dt="2023-12-07T09:01:17.614" v="2154" actId="20577"/>
        <pc:sldMkLst>
          <pc:docMk/>
          <pc:sldMk cId="1599392226" sldId="352"/>
        </pc:sldMkLst>
        <pc:spChg chg="mod">
          <ac:chgData name="Michael Funke" userId="adf325b3-d1af-4abb-b91f-e6070a3a7ae4" providerId="ADAL" clId="{3591D3F7-56C5-4C58-A09D-001D34A9A5F0}" dt="2023-12-07T09:01:17.614" v="2154" actId="20577"/>
          <ac:spMkLst>
            <pc:docMk/>
            <pc:sldMk cId="1599392226" sldId="352"/>
            <ac:spMk id="125" creationId="{00000000-0000-0000-0000-000000000000}"/>
          </ac:spMkLst>
        </pc:spChg>
        <pc:picChg chg="add mod">
          <ac:chgData name="Michael Funke" userId="adf325b3-d1af-4abb-b91f-e6070a3a7ae4" providerId="ADAL" clId="{3591D3F7-56C5-4C58-A09D-001D34A9A5F0}" dt="2023-12-07T08:39:49.401" v="1544" actId="1076"/>
          <ac:picMkLst>
            <pc:docMk/>
            <pc:sldMk cId="1599392226" sldId="352"/>
            <ac:picMk id="1026" creationId="{4948611E-A62B-4BAD-E325-0D6816606047}"/>
          </ac:picMkLst>
        </pc:picChg>
        <pc:picChg chg="add del">
          <ac:chgData name="Michael Funke" userId="adf325b3-d1af-4abb-b91f-e6070a3a7ae4" providerId="ADAL" clId="{3591D3F7-56C5-4C58-A09D-001D34A9A5F0}" dt="2023-12-07T08:57:31.023" v="1886"/>
          <ac:picMkLst>
            <pc:docMk/>
            <pc:sldMk cId="1599392226" sldId="352"/>
            <ac:picMk id="1028" creationId="{A32AE2A6-8F07-AC00-E297-EE94F59BF322}"/>
          </ac:picMkLst>
        </pc:picChg>
      </pc:sldChg>
      <pc:sldChg chg="modSp add mod modNotesTx">
        <pc:chgData name="Michael Funke" userId="adf325b3-d1af-4abb-b91f-e6070a3a7ae4" providerId="ADAL" clId="{3591D3F7-56C5-4C58-A09D-001D34A9A5F0}" dt="2023-12-07T09:32:43.101" v="2423" actId="20577"/>
        <pc:sldMkLst>
          <pc:docMk/>
          <pc:sldMk cId="3610760489" sldId="356"/>
        </pc:sldMkLst>
        <pc:spChg chg="mod">
          <ac:chgData name="Michael Funke" userId="adf325b3-d1af-4abb-b91f-e6070a3a7ae4" providerId="ADAL" clId="{3591D3F7-56C5-4C58-A09D-001D34A9A5F0}" dt="2023-12-07T09:32:43.101" v="2423" actId="20577"/>
          <ac:spMkLst>
            <pc:docMk/>
            <pc:sldMk cId="3610760489" sldId="356"/>
            <ac:spMk id="125" creationId="{00000000-0000-0000-0000-000000000000}"/>
          </ac:spMkLst>
        </pc:spChg>
      </pc:sldChg>
      <pc:sldChg chg="addSp delSp modSp add mod modNotesTx">
        <pc:chgData name="Michael Funke" userId="adf325b3-d1af-4abb-b91f-e6070a3a7ae4" providerId="ADAL" clId="{3591D3F7-56C5-4C58-A09D-001D34A9A5F0}" dt="2023-12-07T09:34:34.804" v="2488" actId="20577"/>
        <pc:sldMkLst>
          <pc:docMk/>
          <pc:sldMk cId="1843288165" sldId="357"/>
        </pc:sldMkLst>
        <pc:spChg chg="add mod">
          <ac:chgData name="Michael Funke" userId="adf325b3-d1af-4abb-b91f-e6070a3a7ae4" providerId="ADAL" clId="{3591D3F7-56C5-4C58-A09D-001D34A9A5F0}" dt="2023-12-07T09:34:17.517" v="2471" actId="20577"/>
          <ac:spMkLst>
            <pc:docMk/>
            <pc:sldMk cId="1843288165" sldId="357"/>
            <ac:spMk id="2" creationId="{20C9A4F8-8B50-C338-9C20-18E1005A0892}"/>
          </ac:spMkLst>
        </pc:spChg>
        <pc:spChg chg="mod">
          <ac:chgData name="Michael Funke" userId="adf325b3-d1af-4abb-b91f-e6070a3a7ae4" providerId="ADAL" clId="{3591D3F7-56C5-4C58-A09D-001D34A9A5F0}" dt="2023-12-07T09:34:34.804" v="2488" actId="20577"/>
          <ac:spMkLst>
            <pc:docMk/>
            <pc:sldMk cId="1843288165" sldId="357"/>
            <ac:spMk id="125" creationId="{00000000-0000-0000-0000-000000000000}"/>
          </ac:spMkLst>
        </pc:spChg>
        <pc:picChg chg="add del mod">
          <ac:chgData name="Michael Funke" userId="adf325b3-d1af-4abb-b91f-e6070a3a7ae4" providerId="ADAL" clId="{3591D3F7-56C5-4C58-A09D-001D34A9A5F0}" dt="2023-12-07T09:30:04.416" v="2377" actId="478"/>
          <ac:picMkLst>
            <pc:docMk/>
            <pc:sldMk cId="1843288165" sldId="357"/>
            <ac:picMk id="3" creationId="{ADA73701-A2C5-652E-6635-C7885AC8F14C}"/>
          </ac:picMkLst>
        </pc:picChg>
        <pc:picChg chg="add mod">
          <ac:chgData name="Michael Funke" userId="adf325b3-d1af-4abb-b91f-e6070a3a7ae4" providerId="ADAL" clId="{3591D3F7-56C5-4C58-A09D-001D34A9A5F0}" dt="2023-12-07T09:30:38.248" v="2385" actId="1076"/>
          <ac:picMkLst>
            <pc:docMk/>
            <pc:sldMk cId="1843288165" sldId="357"/>
            <ac:picMk id="5" creationId="{C40A5A25-57E5-4514-E9A7-7E19ECC958B4}"/>
          </ac:picMkLst>
        </pc:picChg>
      </pc:sldChg>
      <pc:sldChg chg="addSp delSp modSp add mod modNotesTx">
        <pc:chgData name="Michael Funke" userId="adf325b3-d1af-4abb-b91f-e6070a3a7ae4" providerId="ADAL" clId="{3591D3F7-56C5-4C58-A09D-001D34A9A5F0}" dt="2023-12-07T09:53:46.579" v="2828" actId="1076"/>
        <pc:sldMkLst>
          <pc:docMk/>
          <pc:sldMk cId="1281089301" sldId="358"/>
        </pc:sldMkLst>
        <pc:spChg chg="add del mod">
          <ac:chgData name="Michael Funke" userId="adf325b3-d1af-4abb-b91f-e6070a3a7ae4" providerId="ADAL" clId="{3591D3F7-56C5-4C58-A09D-001D34A9A5F0}" dt="2023-12-07T08:20:19.621" v="1529" actId="478"/>
          <ac:spMkLst>
            <pc:docMk/>
            <pc:sldMk cId="1281089301" sldId="358"/>
            <ac:spMk id="5" creationId="{F2EC40DD-1FBC-B243-3FAF-E2D091DB1231}"/>
          </ac:spMkLst>
        </pc:spChg>
        <pc:spChg chg="mod">
          <ac:chgData name="Michael Funke" userId="adf325b3-d1af-4abb-b91f-e6070a3a7ae4" providerId="ADAL" clId="{3591D3F7-56C5-4C58-A09D-001D34A9A5F0}" dt="2023-12-07T09:53:46.579" v="2828" actId="1076"/>
          <ac:spMkLst>
            <pc:docMk/>
            <pc:sldMk cId="1281089301" sldId="358"/>
            <ac:spMk id="125" creationId="{00000000-0000-0000-0000-000000000000}"/>
          </ac:spMkLst>
        </pc:spChg>
        <pc:picChg chg="del">
          <ac:chgData name="Michael Funke" userId="adf325b3-d1af-4abb-b91f-e6070a3a7ae4" providerId="ADAL" clId="{3591D3F7-56C5-4C58-A09D-001D34A9A5F0}" dt="2023-12-06T15:34:01.688" v="936" actId="478"/>
          <ac:picMkLst>
            <pc:docMk/>
            <pc:sldMk cId="1281089301" sldId="358"/>
            <ac:picMk id="3" creationId="{ADA73701-A2C5-652E-6635-C7885AC8F14C}"/>
          </ac:picMkLst>
        </pc:picChg>
        <pc:picChg chg="add del mod">
          <ac:chgData name="Michael Funke" userId="adf325b3-d1af-4abb-b91f-e6070a3a7ae4" providerId="ADAL" clId="{3591D3F7-56C5-4C58-A09D-001D34A9A5F0}" dt="2023-12-07T07:57:56.599" v="1239" actId="478"/>
          <ac:picMkLst>
            <pc:docMk/>
            <pc:sldMk cId="1281089301" sldId="358"/>
            <ac:picMk id="4" creationId="{22AE8D9D-25E7-AF34-4F43-677E68339BBC}"/>
          </ac:picMkLst>
        </pc:picChg>
      </pc:sldChg>
      <pc:sldChg chg="delSp modSp add mod">
        <pc:chgData name="Michael Funke" userId="adf325b3-d1af-4abb-b91f-e6070a3a7ae4" providerId="ADAL" clId="{3591D3F7-56C5-4C58-A09D-001D34A9A5F0}" dt="2023-12-07T10:11:46.440" v="2986" actId="20577"/>
        <pc:sldMkLst>
          <pc:docMk/>
          <pc:sldMk cId="1597832764" sldId="359"/>
        </pc:sldMkLst>
        <pc:spChg chg="del mod">
          <ac:chgData name="Michael Funke" userId="adf325b3-d1af-4abb-b91f-e6070a3a7ae4" providerId="ADAL" clId="{3591D3F7-56C5-4C58-A09D-001D34A9A5F0}" dt="2023-12-07T10:11:35.417" v="2983" actId="478"/>
          <ac:spMkLst>
            <pc:docMk/>
            <pc:sldMk cId="1597832764" sldId="359"/>
            <ac:spMk id="5" creationId="{F2EC40DD-1FBC-B243-3FAF-E2D091DB1231}"/>
          </ac:spMkLst>
        </pc:spChg>
        <pc:spChg chg="mod">
          <ac:chgData name="Michael Funke" userId="adf325b3-d1af-4abb-b91f-e6070a3a7ae4" providerId="ADAL" clId="{3591D3F7-56C5-4C58-A09D-001D34A9A5F0}" dt="2023-12-07T10:11:46.440" v="2986" actId="20577"/>
          <ac:spMkLst>
            <pc:docMk/>
            <pc:sldMk cId="1597832764" sldId="359"/>
            <ac:spMk id="125" creationId="{00000000-0000-0000-0000-000000000000}"/>
          </ac:spMkLst>
        </pc:spChg>
      </pc:sldChg>
      <pc:sldChg chg="delSp modSp add mod">
        <pc:chgData name="Michael Funke" userId="adf325b3-d1af-4abb-b91f-e6070a3a7ae4" providerId="ADAL" clId="{3591D3F7-56C5-4C58-A09D-001D34A9A5F0}" dt="2023-12-07T09:55:23.884" v="2869" actId="20577"/>
        <pc:sldMkLst>
          <pc:docMk/>
          <pc:sldMk cId="1251409410" sldId="360"/>
        </pc:sldMkLst>
        <pc:spChg chg="del">
          <ac:chgData name="Michael Funke" userId="adf325b3-d1af-4abb-b91f-e6070a3a7ae4" providerId="ADAL" clId="{3591D3F7-56C5-4C58-A09D-001D34A9A5F0}" dt="2023-12-07T09:34:57.022" v="2490" actId="478"/>
          <ac:spMkLst>
            <pc:docMk/>
            <pc:sldMk cId="1251409410" sldId="360"/>
            <ac:spMk id="2" creationId="{20C9A4F8-8B50-C338-9C20-18E1005A0892}"/>
          </ac:spMkLst>
        </pc:spChg>
        <pc:spChg chg="mod">
          <ac:chgData name="Michael Funke" userId="adf325b3-d1af-4abb-b91f-e6070a3a7ae4" providerId="ADAL" clId="{3591D3F7-56C5-4C58-A09D-001D34A9A5F0}" dt="2023-12-07T09:55:23.884" v="2869" actId="20577"/>
          <ac:spMkLst>
            <pc:docMk/>
            <pc:sldMk cId="1251409410" sldId="360"/>
            <ac:spMk id="125" creationId="{00000000-0000-0000-0000-000000000000}"/>
          </ac:spMkLst>
        </pc:spChg>
        <pc:picChg chg="del">
          <ac:chgData name="Michael Funke" userId="adf325b3-d1af-4abb-b91f-e6070a3a7ae4" providerId="ADAL" clId="{3591D3F7-56C5-4C58-A09D-001D34A9A5F0}" dt="2023-12-07T09:34:54.777" v="2489" actId="478"/>
          <ac:picMkLst>
            <pc:docMk/>
            <pc:sldMk cId="1251409410" sldId="360"/>
            <ac:picMk id="3" creationId="{ADA73701-A2C5-652E-6635-C7885AC8F14C}"/>
          </ac:picMkLst>
        </pc:picChg>
      </pc:sldChg>
    </pc:docChg>
  </pc:docChgLst>
  <pc:docChgLst>
    <pc:chgData name="Michael Funke" userId="adf325b3-d1af-4abb-b91f-e6070a3a7ae4" providerId="ADAL" clId="{31AB9024-3625-49D4-9986-CD5BF8CB2630}"/>
    <pc:docChg chg="undo custSel delSld modSld sldOrd">
      <pc:chgData name="Michael Funke" userId="adf325b3-d1af-4abb-b91f-e6070a3a7ae4" providerId="ADAL" clId="{31AB9024-3625-49D4-9986-CD5BF8CB2630}" dt="2023-09-18T11:42:00.521" v="823" actId="20577"/>
      <pc:docMkLst>
        <pc:docMk/>
      </pc:docMkLst>
      <pc:sldChg chg="modSp mod">
        <pc:chgData name="Michael Funke" userId="adf325b3-d1af-4abb-b91f-e6070a3a7ae4" providerId="ADAL" clId="{31AB9024-3625-49D4-9986-CD5BF8CB2630}" dt="2023-09-18T09:46:44.433" v="607" actId="20577"/>
        <pc:sldMkLst>
          <pc:docMk/>
          <pc:sldMk cId="0" sldId="256"/>
        </pc:sldMkLst>
        <pc:spChg chg="mod">
          <ac:chgData name="Michael Funke" userId="adf325b3-d1af-4abb-b91f-e6070a3a7ae4" providerId="ADAL" clId="{31AB9024-3625-49D4-9986-CD5BF8CB2630}" dt="2023-09-18T09:46:44.433" v="607" actId="20577"/>
          <ac:spMkLst>
            <pc:docMk/>
            <pc:sldMk cId="0" sldId="256"/>
            <ac:spMk id="71" creationId="{00000000-0000-0000-0000-000000000000}"/>
          </ac:spMkLst>
        </pc:spChg>
      </pc:sldChg>
      <pc:sldChg chg="del">
        <pc:chgData name="Michael Funke" userId="adf325b3-d1af-4abb-b91f-e6070a3a7ae4" providerId="ADAL" clId="{31AB9024-3625-49D4-9986-CD5BF8CB2630}" dt="2023-09-18T09:22:15.048" v="237" actId="47"/>
        <pc:sldMkLst>
          <pc:docMk/>
          <pc:sldMk cId="0" sldId="259"/>
        </pc:sldMkLst>
      </pc:sldChg>
      <pc:sldChg chg="del">
        <pc:chgData name="Michael Funke" userId="adf325b3-d1af-4abb-b91f-e6070a3a7ae4" providerId="ADAL" clId="{31AB9024-3625-49D4-9986-CD5BF8CB2630}" dt="2023-09-18T09:22:15.723" v="238" actId="47"/>
        <pc:sldMkLst>
          <pc:docMk/>
          <pc:sldMk cId="0" sldId="261"/>
        </pc:sldMkLst>
      </pc:sldChg>
      <pc:sldChg chg="addSp delSp modSp mod">
        <pc:chgData name="Michael Funke" userId="adf325b3-d1af-4abb-b91f-e6070a3a7ae4" providerId="ADAL" clId="{31AB9024-3625-49D4-9986-CD5BF8CB2630}" dt="2023-09-18T09:35:09.460" v="512" actId="313"/>
        <pc:sldMkLst>
          <pc:docMk/>
          <pc:sldMk cId="0" sldId="264"/>
        </pc:sldMkLst>
        <pc:spChg chg="add del mod">
          <ac:chgData name="Michael Funke" userId="adf325b3-d1af-4abb-b91f-e6070a3a7ae4" providerId="ADAL" clId="{31AB9024-3625-49D4-9986-CD5BF8CB2630}" dt="2023-09-18T09:18:47.058" v="99" actId="478"/>
          <ac:spMkLst>
            <pc:docMk/>
            <pc:sldMk cId="0" sldId="264"/>
            <ac:spMk id="3" creationId="{2B096575-AE52-0085-E495-3EDF0E4724EB}"/>
          </ac:spMkLst>
        </pc:spChg>
        <pc:spChg chg="mod">
          <ac:chgData name="Michael Funke" userId="adf325b3-d1af-4abb-b91f-e6070a3a7ae4" providerId="ADAL" clId="{31AB9024-3625-49D4-9986-CD5BF8CB2630}" dt="2023-09-18T09:35:09.460" v="512" actId="313"/>
          <ac:spMkLst>
            <pc:docMk/>
            <pc:sldMk cId="0" sldId="264"/>
            <ac:spMk id="4" creationId="{73619F39-CC26-91F2-D2D8-EE0A2BFA23B2}"/>
          </ac:spMkLst>
        </pc:spChg>
        <pc:spChg chg="del">
          <ac:chgData name="Michael Funke" userId="adf325b3-d1af-4abb-b91f-e6070a3a7ae4" providerId="ADAL" clId="{31AB9024-3625-49D4-9986-CD5BF8CB2630}" dt="2023-09-18T09:18:44.840" v="98" actId="478"/>
          <ac:spMkLst>
            <pc:docMk/>
            <pc:sldMk cId="0" sldId="264"/>
            <ac:spMk id="171" creationId="{00000000-0000-0000-0000-000000000000}"/>
          </ac:spMkLst>
        </pc:spChg>
        <pc:spChg chg="mod">
          <ac:chgData name="Michael Funke" userId="adf325b3-d1af-4abb-b91f-e6070a3a7ae4" providerId="ADAL" clId="{31AB9024-3625-49D4-9986-CD5BF8CB2630}" dt="2023-09-18T09:34:58.565" v="507" actId="20577"/>
          <ac:spMkLst>
            <pc:docMk/>
            <pc:sldMk cId="0" sldId="264"/>
            <ac:spMk id="173" creationId="{00000000-0000-0000-0000-000000000000}"/>
          </ac:spMkLst>
        </pc:spChg>
      </pc:sldChg>
      <pc:sldChg chg="del">
        <pc:chgData name="Michael Funke" userId="adf325b3-d1af-4abb-b91f-e6070a3a7ae4" providerId="ADAL" clId="{31AB9024-3625-49D4-9986-CD5BF8CB2630}" dt="2023-09-18T09:22:16.320" v="239" actId="47"/>
        <pc:sldMkLst>
          <pc:docMk/>
          <pc:sldMk cId="685815574" sldId="296"/>
        </pc:sldMkLst>
      </pc:sldChg>
      <pc:sldChg chg="del">
        <pc:chgData name="Michael Funke" userId="adf325b3-d1af-4abb-b91f-e6070a3a7ae4" providerId="ADAL" clId="{31AB9024-3625-49D4-9986-CD5BF8CB2630}" dt="2023-09-18T09:22:16.885" v="240" actId="47"/>
        <pc:sldMkLst>
          <pc:docMk/>
          <pc:sldMk cId="2402426644" sldId="297"/>
        </pc:sldMkLst>
      </pc:sldChg>
      <pc:sldChg chg="del">
        <pc:chgData name="Michael Funke" userId="adf325b3-d1af-4abb-b91f-e6070a3a7ae4" providerId="ADAL" clId="{31AB9024-3625-49D4-9986-CD5BF8CB2630}" dt="2023-09-18T09:22:17.324" v="241" actId="47"/>
        <pc:sldMkLst>
          <pc:docMk/>
          <pc:sldMk cId="403043033" sldId="298"/>
        </pc:sldMkLst>
      </pc:sldChg>
      <pc:sldChg chg="del">
        <pc:chgData name="Michael Funke" userId="adf325b3-d1af-4abb-b91f-e6070a3a7ae4" providerId="ADAL" clId="{31AB9024-3625-49D4-9986-CD5BF8CB2630}" dt="2023-09-18T09:22:28.540" v="242" actId="47"/>
        <pc:sldMkLst>
          <pc:docMk/>
          <pc:sldMk cId="893015791" sldId="299"/>
        </pc:sldMkLst>
      </pc:sldChg>
      <pc:sldChg chg="del">
        <pc:chgData name="Michael Funke" userId="adf325b3-d1af-4abb-b91f-e6070a3a7ae4" providerId="ADAL" clId="{31AB9024-3625-49D4-9986-CD5BF8CB2630}" dt="2023-09-18T09:22:29.121" v="243" actId="47"/>
        <pc:sldMkLst>
          <pc:docMk/>
          <pc:sldMk cId="869661276" sldId="301"/>
        </pc:sldMkLst>
      </pc:sldChg>
      <pc:sldChg chg="del">
        <pc:chgData name="Michael Funke" userId="adf325b3-d1af-4abb-b91f-e6070a3a7ae4" providerId="ADAL" clId="{31AB9024-3625-49D4-9986-CD5BF8CB2630}" dt="2023-09-18T09:22:29.670" v="244" actId="47"/>
        <pc:sldMkLst>
          <pc:docMk/>
          <pc:sldMk cId="2753463924" sldId="302"/>
        </pc:sldMkLst>
      </pc:sldChg>
      <pc:sldChg chg="del">
        <pc:chgData name="Michael Funke" userId="adf325b3-d1af-4abb-b91f-e6070a3a7ae4" providerId="ADAL" clId="{31AB9024-3625-49D4-9986-CD5BF8CB2630}" dt="2023-09-18T09:22:30.267" v="245" actId="47"/>
        <pc:sldMkLst>
          <pc:docMk/>
          <pc:sldMk cId="429481863" sldId="328"/>
        </pc:sldMkLst>
      </pc:sldChg>
      <pc:sldChg chg="del">
        <pc:chgData name="Michael Funke" userId="adf325b3-d1af-4abb-b91f-e6070a3a7ae4" providerId="ADAL" clId="{31AB9024-3625-49D4-9986-CD5BF8CB2630}" dt="2023-09-18T09:22:30.753" v="246" actId="47"/>
        <pc:sldMkLst>
          <pc:docMk/>
          <pc:sldMk cId="3570621495" sldId="329"/>
        </pc:sldMkLst>
      </pc:sldChg>
      <pc:sldChg chg="del">
        <pc:chgData name="Michael Funke" userId="adf325b3-d1af-4abb-b91f-e6070a3a7ae4" providerId="ADAL" clId="{31AB9024-3625-49D4-9986-CD5BF8CB2630}" dt="2023-09-18T09:22:31.239" v="247" actId="47"/>
        <pc:sldMkLst>
          <pc:docMk/>
          <pc:sldMk cId="329351320" sldId="330"/>
        </pc:sldMkLst>
      </pc:sldChg>
      <pc:sldChg chg="del">
        <pc:chgData name="Michael Funke" userId="adf325b3-d1af-4abb-b91f-e6070a3a7ae4" providerId="ADAL" clId="{31AB9024-3625-49D4-9986-CD5BF8CB2630}" dt="2023-09-18T09:22:31.710" v="248" actId="47"/>
        <pc:sldMkLst>
          <pc:docMk/>
          <pc:sldMk cId="881072456" sldId="331"/>
        </pc:sldMkLst>
      </pc:sldChg>
      <pc:sldChg chg="del">
        <pc:chgData name="Michael Funke" userId="adf325b3-d1af-4abb-b91f-e6070a3a7ae4" providerId="ADAL" clId="{31AB9024-3625-49D4-9986-CD5BF8CB2630}" dt="2023-09-18T09:22:32.479" v="249" actId="47"/>
        <pc:sldMkLst>
          <pc:docMk/>
          <pc:sldMk cId="2211353589" sldId="332"/>
        </pc:sldMkLst>
      </pc:sldChg>
      <pc:sldChg chg="del">
        <pc:chgData name="Michael Funke" userId="adf325b3-d1af-4abb-b91f-e6070a3a7ae4" providerId="ADAL" clId="{31AB9024-3625-49D4-9986-CD5BF8CB2630}" dt="2023-09-18T09:22:33.894" v="250" actId="47"/>
        <pc:sldMkLst>
          <pc:docMk/>
          <pc:sldMk cId="842040208" sldId="333"/>
        </pc:sldMkLst>
      </pc:sldChg>
      <pc:sldChg chg="del">
        <pc:chgData name="Michael Funke" userId="adf325b3-d1af-4abb-b91f-e6070a3a7ae4" providerId="ADAL" clId="{31AB9024-3625-49D4-9986-CD5BF8CB2630}" dt="2023-09-18T09:22:34.349" v="251" actId="47"/>
        <pc:sldMkLst>
          <pc:docMk/>
          <pc:sldMk cId="2292229212" sldId="334"/>
        </pc:sldMkLst>
      </pc:sldChg>
      <pc:sldChg chg="del">
        <pc:chgData name="Michael Funke" userId="adf325b3-d1af-4abb-b91f-e6070a3a7ae4" providerId="ADAL" clId="{31AB9024-3625-49D4-9986-CD5BF8CB2630}" dt="2023-09-18T09:22:34.757" v="252" actId="47"/>
        <pc:sldMkLst>
          <pc:docMk/>
          <pc:sldMk cId="2807234352" sldId="335"/>
        </pc:sldMkLst>
      </pc:sldChg>
      <pc:sldChg chg="del">
        <pc:chgData name="Michael Funke" userId="adf325b3-d1af-4abb-b91f-e6070a3a7ae4" providerId="ADAL" clId="{31AB9024-3625-49D4-9986-CD5BF8CB2630}" dt="2023-09-18T09:22:35.150" v="253" actId="47"/>
        <pc:sldMkLst>
          <pc:docMk/>
          <pc:sldMk cId="604163572" sldId="336"/>
        </pc:sldMkLst>
      </pc:sldChg>
      <pc:sldChg chg="del">
        <pc:chgData name="Michael Funke" userId="adf325b3-d1af-4abb-b91f-e6070a3a7ae4" providerId="ADAL" clId="{31AB9024-3625-49D4-9986-CD5BF8CB2630}" dt="2023-09-18T09:22:35.527" v="254" actId="47"/>
        <pc:sldMkLst>
          <pc:docMk/>
          <pc:sldMk cId="2691287489" sldId="337"/>
        </pc:sldMkLst>
      </pc:sldChg>
      <pc:sldChg chg="del">
        <pc:chgData name="Michael Funke" userId="adf325b3-d1af-4abb-b91f-e6070a3a7ae4" providerId="ADAL" clId="{31AB9024-3625-49D4-9986-CD5BF8CB2630}" dt="2023-09-18T09:22:41.695" v="255" actId="47"/>
        <pc:sldMkLst>
          <pc:docMk/>
          <pc:sldMk cId="1559826501" sldId="338"/>
        </pc:sldMkLst>
      </pc:sldChg>
      <pc:sldChg chg="modSp mod ord modNotesTx">
        <pc:chgData name="Michael Funke" userId="adf325b3-d1af-4abb-b91f-e6070a3a7ae4" providerId="ADAL" clId="{31AB9024-3625-49D4-9986-CD5BF8CB2630}" dt="2023-09-18T11:35:00.519" v="743" actId="6549"/>
        <pc:sldMkLst>
          <pc:docMk/>
          <pc:sldMk cId="3242645440" sldId="339"/>
        </pc:sldMkLst>
        <pc:spChg chg="mod">
          <ac:chgData name="Michael Funke" userId="adf325b3-d1af-4abb-b91f-e6070a3a7ae4" providerId="ADAL" clId="{31AB9024-3625-49D4-9986-CD5BF8CB2630}" dt="2023-09-18T09:31:06.382" v="465" actId="113"/>
          <ac:spMkLst>
            <pc:docMk/>
            <pc:sldMk cId="3242645440" sldId="339"/>
            <ac:spMk id="125" creationId="{00000000-0000-0000-0000-000000000000}"/>
          </ac:spMkLst>
        </pc:spChg>
      </pc:sldChg>
      <pc:sldChg chg="modSp mod">
        <pc:chgData name="Michael Funke" userId="adf325b3-d1af-4abb-b91f-e6070a3a7ae4" providerId="ADAL" clId="{31AB9024-3625-49D4-9986-CD5BF8CB2630}" dt="2023-09-18T09:32:47.071" v="468" actId="20577"/>
        <pc:sldMkLst>
          <pc:docMk/>
          <pc:sldMk cId="3118183656" sldId="340"/>
        </pc:sldMkLst>
        <pc:spChg chg="mod">
          <ac:chgData name="Michael Funke" userId="adf325b3-d1af-4abb-b91f-e6070a3a7ae4" providerId="ADAL" clId="{31AB9024-3625-49D4-9986-CD5BF8CB2630}" dt="2023-09-18T09:32:47.071" v="468" actId="20577"/>
          <ac:spMkLst>
            <pc:docMk/>
            <pc:sldMk cId="3118183656" sldId="340"/>
            <ac:spMk id="125" creationId="{00000000-0000-0000-0000-000000000000}"/>
          </ac:spMkLst>
        </pc:spChg>
      </pc:sldChg>
      <pc:sldChg chg="modSp mod ord">
        <pc:chgData name="Michael Funke" userId="adf325b3-d1af-4abb-b91f-e6070a3a7ae4" providerId="ADAL" clId="{31AB9024-3625-49D4-9986-CD5BF8CB2630}" dt="2023-09-18T11:37:13.254" v="798" actId="1076"/>
        <pc:sldMkLst>
          <pc:docMk/>
          <pc:sldMk cId="480353066" sldId="341"/>
        </pc:sldMkLst>
        <pc:spChg chg="mod">
          <ac:chgData name="Michael Funke" userId="adf325b3-d1af-4abb-b91f-e6070a3a7ae4" providerId="ADAL" clId="{31AB9024-3625-49D4-9986-CD5BF8CB2630}" dt="2023-09-18T11:37:13.254" v="798" actId="1076"/>
          <ac:spMkLst>
            <pc:docMk/>
            <pc:sldMk cId="480353066" sldId="341"/>
            <ac:spMk id="125" creationId="{00000000-0000-0000-0000-000000000000}"/>
          </ac:spMkLst>
        </pc:spChg>
      </pc:sldChg>
      <pc:sldChg chg="addSp modSp mod ord">
        <pc:chgData name="Michael Funke" userId="adf325b3-d1af-4abb-b91f-e6070a3a7ae4" providerId="ADAL" clId="{31AB9024-3625-49D4-9986-CD5BF8CB2630}" dt="2023-09-18T11:36:49.977" v="796" actId="20577"/>
        <pc:sldMkLst>
          <pc:docMk/>
          <pc:sldMk cId="3783006073" sldId="342"/>
        </pc:sldMkLst>
        <pc:spChg chg="mod">
          <ac:chgData name="Michael Funke" userId="adf325b3-d1af-4abb-b91f-e6070a3a7ae4" providerId="ADAL" clId="{31AB9024-3625-49D4-9986-CD5BF8CB2630}" dt="2023-09-18T11:36:49.977" v="796" actId="20577"/>
          <ac:spMkLst>
            <pc:docMk/>
            <pc:sldMk cId="3783006073" sldId="342"/>
            <ac:spMk id="125" creationId="{00000000-0000-0000-0000-000000000000}"/>
          </ac:spMkLst>
        </pc:spChg>
        <pc:picChg chg="add mod">
          <ac:chgData name="Michael Funke" userId="adf325b3-d1af-4abb-b91f-e6070a3a7ae4" providerId="ADAL" clId="{31AB9024-3625-49D4-9986-CD5BF8CB2630}" dt="2023-09-18T09:28:17.124" v="348" actId="1076"/>
          <ac:picMkLst>
            <pc:docMk/>
            <pc:sldMk cId="3783006073" sldId="342"/>
            <ac:picMk id="3" creationId="{E6071902-7CE0-B648-1E68-46C291C38EAC}"/>
          </ac:picMkLst>
        </pc:picChg>
      </pc:sldChg>
      <pc:sldChg chg="modSp mod ord">
        <pc:chgData name="Michael Funke" userId="adf325b3-d1af-4abb-b91f-e6070a3a7ae4" providerId="ADAL" clId="{31AB9024-3625-49D4-9986-CD5BF8CB2630}" dt="2023-09-18T11:37:36.800" v="807" actId="20577"/>
        <pc:sldMkLst>
          <pc:docMk/>
          <pc:sldMk cId="4080412346" sldId="343"/>
        </pc:sldMkLst>
        <pc:spChg chg="mod">
          <ac:chgData name="Michael Funke" userId="adf325b3-d1af-4abb-b91f-e6070a3a7ae4" providerId="ADAL" clId="{31AB9024-3625-49D4-9986-CD5BF8CB2630}" dt="2023-09-18T11:37:36.800" v="807" actId="20577"/>
          <ac:spMkLst>
            <pc:docMk/>
            <pc:sldMk cId="4080412346" sldId="343"/>
            <ac:spMk id="125" creationId="{00000000-0000-0000-0000-000000000000}"/>
          </ac:spMkLst>
        </pc:spChg>
      </pc:sldChg>
      <pc:sldChg chg="modSp mod">
        <pc:chgData name="Michael Funke" userId="adf325b3-d1af-4abb-b91f-e6070a3a7ae4" providerId="ADAL" clId="{31AB9024-3625-49D4-9986-CD5BF8CB2630}" dt="2023-09-18T11:38:24.478" v="814" actId="20577"/>
        <pc:sldMkLst>
          <pc:docMk/>
          <pc:sldMk cId="4188360334" sldId="344"/>
        </pc:sldMkLst>
        <pc:spChg chg="mod">
          <ac:chgData name="Michael Funke" userId="adf325b3-d1af-4abb-b91f-e6070a3a7ae4" providerId="ADAL" clId="{31AB9024-3625-49D4-9986-CD5BF8CB2630}" dt="2023-09-18T11:38:24.478" v="814" actId="20577"/>
          <ac:spMkLst>
            <pc:docMk/>
            <pc:sldMk cId="4188360334" sldId="344"/>
            <ac:spMk id="125" creationId="{00000000-0000-0000-0000-000000000000}"/>
          </ac:spMkLst>
        </pc:spChg>
      </pc:sldChg>
      <pc:sldChg chg="modSp mod">
        <pc:chgData name="Michael Funke" userId="adf325b3-d1af-4abb-b91f-e6070a3a7ae4" providerId="ADAL" clId="{31AB9024-3625-49D4-9986-CD5BF8CB2630}" dt="2023-09-18T09:45:31.064" v="602" actId="20577"/>
        <pc:sldMkLst>
          <pc:docMk/>
          <pc:sldMk cId="1020299642" sldId="345"/>
        </pc:sldMkLst>
        <pc:spChg chg="mod">
          <ac:chgData name="Michael Funke" userId="adf325b3-d1af-4abb-b91f-e6070a3a7ae4" providerId="ADAL" clId="{31AB9024-3625-49D4-9986-CD5BF8CB2630}" dt="2023-09-18T09:45:31.064" v="602" actId="20577"/>
          <ac:spMkLst>
            <pc:docMk/>
            <pc:sldMk cId="1020299642" sldId="345"/>
            <ac:spMk id="125" creationId="{00000000-0000-0000-0000-000000000000}"/>
          </ac:spMkLst>
        </pc:spChg>
      </pc:sldChg>
      <pc:sldChg chg="modSp mod">
        <pc:chgData name="Michael Funke" userId="adf325b3-d1af-4abb-b91f-e6070a3a7ae4" providerId="ADAL" clId="{31AB9024-3625-49D4-9986-CD5BF8CB2630}" dt="2023-09-18T09:46:03.435" v="604" actId="20577"/>
        <pc:sldMkLst>
          <pc:docMk/>
          <pc:sldMk cId="2964069144" sldId="347"/>
        </pc:sldMkLst>
        <pc:spChg chg="mod">
          <ac:chgData name="Michael Funke" userId="adf325b3-d1af-4abb-b91f-e6070a3a7ae4" providerId="ADAL" clId="{31AB9024-3625-49D4-9986-CD5BF8CB2630}" dt="2023-09-18T09:46:03.435" v="604" actId="20577"/>
          <ac:spMkLst>
            <pc:docMk/>
            <pc:sldMk cId="2964069144" sldId="347"/>
            <ac:spMk id="125" creationId="{00000000-0000-0000-0000-000000000000}"/>
          </ac:spMkLst>
        </pc:spChg>
      </pc:sldChg>
      <pc:sldChg chg="modSp mod">
        <pc:chgData name="Michael Funke" userId="adf325b3-d1af-4abb-b91f-e6070a3a7ae4" providerId="ADAL" clId="{31AB9024-3625-49D4-9986-CD5BF8CB2630}" dt="2023-09-18T11:42:00.521" v="823" actId="20577"/>
        <pc:sldMkLst>
          <pc:docMk/>
          <pc:sldMk cId="3006902761" sldId="348"/>
        </pc:sldMkLst>
        <pc:spChg chg="mod">
          <ac:chgData name="Michael Funke" userId="adf325b3-d1af-4abb-b91f-e6070a3a7ae4" providerId="ADAL" clId="{31AB9024-3625-49D4-9986-CD5BF8CB2630}" dt="2023-09-18T11:42:00.521" v="823" actId="20577"/>
          <ac:spMkLst>
            <pc:docMk/>
            <pc:sldMk cId="3006902761" sldId="348"/>
            <ac:spMk id="125" creationId="{00000000-0000-0000-0000-000000000000}"/>
          </ac:spMkLst>
        </pc:spChg>
      </pc:sldChg>
      <pc:sldMasterChg chg="delSldLayout">
        <pc:chgData name="Michael Funke" userId="adf325b3-d1af-4abb-b91f-e6070a3a7ae4" providerId="ADAL" clId="{31AB9024-3625-49D4-9986-CD5BF8CB2630}" dt="2023-09-18T09:22:41.695" v="255" actId="47"/>
        <pc:sldMasterMkLst>
          <pc:docMk/>
          <pc:sldMasterMk cId="0" sldId="2147483658"/>
        </pc:sldMasterMkLst>
        <pc:sldLayoutChg chg="del">
          <pc:chgData name="Michael Funke" userId="adf325b3-d1af-4abb-b91f-e6070a3a7ae4" providerId="ADAL" clId="{31AB9024-3625-49D4-9986-CD5BF8CB2630}" dt="2023-09-18T09:22:41.695" v="255" actId="47"/>
          <pc:sldLayoutMkLst>
            <pc:docMk/>
            <pc:sldMasterMk cId="0" sldId="2147483658"/>
            <pc:sldLayoutMk cId="0" sldId="2147483649"/>
          </pc:sldLayoutMkLst>
        </pc:sldLayoutChg>
      </pc:sldMasterChg>
    </pc:docChg>
  </pc:docChgLst>
  <pc:docChgLst>
    <pc:chgData name="Michael Funke" userId="adf325b3-d1af-4abb-b91f-e6070a3a7ae4" providerId="ADAL" clId="{A78A498A-358C-430E-A43F-23E48608D30E}"/>
    <pc:docChg chg="undo custSel addSld delSld modSld sldOrd">
      <pc:chgData name="Michael Funke" userId="adf325b3-d1af-4abb-b91f-e6070a3a7ae4" providerId="ADAL" clId="{A78A498A-358C-430E-A43F-23E48608D30E}" dt="2023-04-21T14:20:33.892" v="6390" actId="20577"/>
      <pc:docMkLst>
        <pc:docMk/>
      </pc:docMkLst>
      <pc:sldChg chg="modSp mod">
        <pc:chgData name="Michael Funke" userId="adf325b3-d1af-4abb-b91f-e6070a3a7ae4" providerId="ADAL" clId="{A78A498A-358C-430E-A43F-23E48608D30E}" dt="2023-04-12T10:50:49.393" v="167" actId="20577"/>
        <pc:sldMkLst>
          <pc:docMk/>
          <pc:sldMk cId="0" sldId="256"/>
        </pc:sldMkLst>
        <pc:spChg chg="mod">
          <ac:chgData name="Michael Funke" userId="adf325b3-d1af-4abb-b91f-e6070a3a7ae4" providerId="ADAL" clId="{A78A498A-358C-430E-A43F-23E48608D30E}" dt="2023-04-12T10:50:49.393" v="167" actId="20577"/>
          <ac:spMkLst>
            <pc:docMk/>
            <pc:sldMk cId="0" sldId="256"/>
            <ac:spMk id="71" creationId="{00000000-0000-0000-0000-000000000000}"/>
          </ac:spMkLst>
        </pc:spChg>
      </pc:sldChg>
      <pc:sldChg chg="del ord modNotes">
        <pc:chgData name="Michael Funke" userId="adf325b3-d1af-4abb-b91f-e6070a3a7ae4" providerId="ADAL" clId="{A78A498A-358C-430E-A43F-23E48608D30E}" dt="2023-04-12T11:09:49.842" v="884" actId="47"/>
        <pc:sldMkLst>
          <pc:docMk/>
          <pc:sldMk cId="0" sldId="257"/>
        </pc:sldMkLst>
      </pc:sldChg>
      <pc:sldChg chg="addSp delSp modSp mod modNotes">
        <pc:chgData name="Michael Funke" userId="adf325b3-d1af-4abb-b91f-e6070a3a7ae4" providerId="ADAL" clId="{A78A498A-358C-430E-A43F-23E48608D30E}" dt="2023-04-21T07:34:02.025" v="5248" actId="20577"/>
        <pc:sldMkLst>
          <pc:docMk/>
          <pc:sldMk cId="0" sldId="258"/>
        </pc:sldMkLst>
        <pc:spChg chg="mod">
          <ac:chgData name="Michael Funke" userId="adf325b3-d1af-4abb-b91f-e6070a3a7ae4" providerId="ADAL" clId="{A78A498A-358C-430E-A43F-23E48608D30E}" dt="2023-04-21T07:34:02.025" v="5248" actId="20577"/>
          <ac:spMkLst>
            <pc:docMk/>
            <pc:sldMk cId="0" sldId="258"/>
            <ac:spMk id="100" creationId="{00000000-0000-0000-0000-000000000000}"/>
          </ac:spMkLst>
        </pc:spChg>
        <pc:spChg chg="mod">
          <ac:chgData name="Michael Funke" userId="adf325b3-d1af-4abb-b91f-e6070a3a7ae4" providerId="ADAL" clId="{A78A498A-358C-430E-A43F-23E48608D30E}" dt="2023-04-12T10:16:13.695" v="78" actId="20577"/>
          <ac:spMkLst>
            <pc:docMk/>
            <pc:sldMk cId="0" sldId="258"/>
            <ac:spMk id="103" creationId="{00000000-0000-0000-0000-000000000000}"/>
          </ac:spMkLst>
        </pc:spChg>
        <pc:picChg chg="add mod">
          <ac:chgData name="Michael Funke" userId="adf325b3-d1af-4abb-b91f-e6070a3a7ae4" providerId="ADAL" clId="{A78A498A-358C-430E-A43F-23E48608D30E}" dt="2023-04-12T13:07:26.956" v="4200" actId="1076"/>
          <ac:picMkLst>
            <pc:docMk/>
            <pc:sldMk cId="0" sldId="258"/>
            <ac:picMk id="3" creationId="{E94762DE-B51A-A503-B36F-FCEBEFF4C66D}"/>
          </ac:picMkLst>
        </pc:picChg>
        <pc:picChg chg="del">
          <ac:chgData name="Michael Funke" userId="adf325b3-d1af-4abb-b91f-e6070a3a7ae4" providerId="ADAL" clId="{A78A498A-358C-430E-A43F-23E48608D30E}" dt="2023-04-12T10:15:42.052" v="71" actId="478"/>
          <ac:picMkLst>
            <pc:docMk/>
            <pc:sldMk cId="0" sldId="258"/>
            <ac:picMk id="102" creationId="{00000000-0000-0000-0000-000000000000}"/>
          </ac:picMkLst>
        </pc:picChg>
        <pc:picChg chg="add del">
          <ac:chgData name="Michael Funke" userId="adf325b3-d1af-4abb-b91f-e6070a3a7ae4" providerId="ADAL" clId="{A78A498A-358C-430E-A43F-23E48608D30E}" dt="2023-04-12T10:14:48.110" v="67" actId="478"/>
          <ac:picMkLst>
            <pc:docMk/>
            <pc:sldMk cId="0" sldId="258"/>
            <ac:picMk id="1026" creationId="{13EDB05D-86C9-EFDF-417C-7932809F6A96}"/>
          </ac:picMkLst>
        </pc:picChg>
      </pc:sldChg>
      <pc:sldChg chg="modSp mod modNotes modNotesTx">
        <pc:chgData name="Michael Funke" userId="adf325b3-d1af-4abb-b91f-e6070a3a7ae4" providerId="ADAL" clId="{A78A498A-358C-430E-A43F-23E48608D30E}" dt="2023-04-12T11:12:12.703" v="928" actId="20577"/>
        <pc:sldMkLst>
          <pc:docMk/>
          <pc:sldMk cId="0" sldId="259"/>
        </pc:sldMkLst>
        <pc:spChg chg="mod">
          <ac:chgData name="Michael Funke" userId="adf325b3-d1af-4abb-b91f-e6070a3a7ae4" providerId="ADAL" clId="{A78A498A-358C-430E-A43F-23E48608D30E}" dt="2023-04-12T11:11:14.382" v="908" actId="20577"/>
          <ac:spMkLst>
            <pc:docMk/>
            <pc:sldMk cId="0" sldId="259"/>
            <ac:spMk id="110" creationId="{00000000-0000-0000-0000-000000000000}"/>
          </ac:spMkLst>
        </pc:spChg>
        <pc:spChg chg="mod">
          <ac:chgData name="Michael Funke" userId="adf325b3-d1af-4abb-b91f-e6070a3a7ae4" providerId="ADAL" clId="{A78A498A-358C-430E-A43F-23E48608D30E}" dt="2023-04-12T11:11:36.552" v="925" actId="20577"/>
          <ac:spMkLst>
            <pc:docMk/>
            <pc:sldMk cId="0" sldId="259"/>
            <ac:spMk id="111" creationId="{00000000-0000-0000-0000-000000000000}"/>
          </ac:spMkLst>
        </pc:spChg>
      </pc:sldChg>
      <pc:sldChg chg="del modNotes">
        <pc:chgData name="Michael Funke" userId="adf325b3-d1af-4abb-b91f-e6070a3a7ae4" providerId="ADAL" clId="{A78A498A-358C-430E-A43F-23E48608D30E}" dt="2023-04-12T13:03:23.724" v="4072" actId="47"/>
        <pc:sldMkLst>
          <pc:docMk/>
          <pc:sldMk cId="0" sldId="260"/>
        </pc:sldMkLst>
      </pc:sldChg>
      <pc:sldChg chg="modSp mod ord modNotes modNotesTx">
        <pc:chgData name="Michael Funke" userId="adf325b3-d1af-4abb-b91f-e6070a3a7ae4" providerId="ADAL" clId="{A78A498A-358C-430E-A43F-23E48608D30E}" dt="2023-04-12T11:21:30.346" v="1158" actId="20577"/>
        <pc:sldMkLst>
          <pc:docMk/>
          <pc:sldMk cId="0" sldId="261"/>
        </pc:sldMkLst>
        <pc:spChg chg="mod">
          <ac:chgData name="Michael Funke" userId="adf325b3-d1af-4abb-b91f-e6070a3a7ae4" providerId="ADAL" clId="{A78A498A-358C-430E-A43F-23E48608D30E}" dt="2023-04-12T11:13:41.492" v="955" actId="20577"/>
          <ac:spMkLst>
            <pc:docMk/>
            <pc:sldMk cId="0" sldId="261"/>
            <ac:spMk id="124" creationId="{00000000-0000-0000-0000-000000000000}"/>
          </ac:spMkLst>
        </pc:spChg>
        <pc:spChg chg="mod">
          <ac:chgData name="Michael Funke" userId="adf325b3-d1af-4abb-b91f-e6070a3a7ae4" providerId="ADAL" clId="{A78A498A-358C-430E-A43F-23E48608D30E}" dt="2023-04-12T11:20:50.120" v="1155" actId="20577"/>
          <ac:spMkLst>
            <pc:docMk/>
            <pc:sldMk cId="0" sldId="261"/>
            <ac:spMk id="125" creationId="{00000000-0000-0000-0000-000000000000}"/>
          </ac:spMkLst>
        </pc:spChg>
      </pc:sldChg>
      <pc:sldChg chg="del modNotes">
        <pc:chgData name="Michael Funke" userId="adf325b3-d1af-4abb-b91f-e6070a3a7ae4" providerId="ADAL" clId="{A78A498A-358C-430E-A43F-23E48608D30E}" dt="2023-04-12T13:01:24.090" v="4064" actId="47"/>
        <pc:sldMkLst>
          <pc:docMk/>
          <pc:sldMk cId="0" sldId="262"/>
        </pc:sldMkLst>
      </pc:sldChg>
      <pc:sldChg chg="del modNotes">
        <pc:chgData name="Michael Funke" userId="adf325b3-d1af-4abb-b91f-e6070a3a7ae4" providerId="ADAL" clId="{A78A498A-358C-430E-A43F-23E48608D30E}" dt="2023-04-12T11:26:14.499" v="1306" actId="47"/>
        <pc:sldMkLst>
          <pc:docMk/>
          <pc:sldMk cId="0" sldId="263"/>
        </pc:sldMkLst>
      </pc:sldChg>
      <pc:sldChg chg="addSp delSp modSp mod ord modNotes">
        <pc:chgData name="Michael Funke" userId="adf325b3-d1af-4abb-b91f-e6070a3a7ae4" providerId="ADAL" clId="{A78A498A-358C-430E-A43F-23E48608D30E}" dt="2023-04-17T12:31:14.167" v="4202" actId="20577"/>
        <pc:sldMkLst>
          <pc:docMk/>
          <pc:sldMk cId="0" sldId="264"/>
        </pc:sldMkLst>
        <pc:spChg chg="add del mod">
          <ac:chgData name="Michael Funke" userId="adf325b3-d1af-4abb-b91f-e6070a3a7ae4" providerId="ADAL" clId="{A78A498A-358C-430E-A43F-23E48608D30E}" dt="2023-04-12T11:10:40.187" v="887" actId="478"/>
          <ac:spMkLst>
            <pc:docMk/>
            <pc:sldMk cId="0" sldId="264"/>
            <ac:spMk id="2" creationId="{A1F934F4-5DCC-5871-3A91-9965A207AEE4}"/>
          </ac:spMkLst>
        </pc:spChg>
        <pc:spChg chg="mod">
          <ac:chgData name="Michael Funke" userId="adf325b3-d1af-4abb-b91f-e6070a3a7ae4" providerId="ADAL" clId="{A78A498A-358C-430E-A43F-23E48608D30E}" dt="2023-04-12T11:00:43.725" v="395" actId="20577"/>
          <ac:spMkLst>
            <pc:docMk/>
            <pc:sldMk cId="0" sldId="264"/>
            <ac:spMk id="170" creationId="{00000000-0000-0000-0000-000000000000}"/>
          </ac:spMkLst>
        </pc:spChg>
        <pc:spChg chg="mod">
          <ac:chgData name="Michael Funke" userId="adf325b3-d1af-4abb-b91f-e6070a3a7ae4" providerId="ADAL" clId="{A78A498A-358C-430E-A43F-23E48608D30E}" dt="2023-04-17T12:31:14.167" v="4202" actId="20577"/>
          <ac:spMkLst>
            <pc:docMk/>
            <pc:sldMk cId="0" sldId="264"/>
            <ac:spMk id="171" creationId="{00000000-0000-0000-0000-000000000000}"/>
          </ac:spMkLst>
        </pc:spChg>
        <pc:spChg chg="mod">
          <ac:chgData name="Michael Funke" userId="adf325b3-d1af-4abb-b91f-e6070a3a7ae4" providerId="ADAL" clId="{A78A498A-358C-430E-A43F-23E48608D30E}" dt="2023-04-12T11:23:12.702" v="1249" actId="1076"/>
          <ac:spMkLst>
            <pc:docMk/>
            <pc:sldMk cId="0" sldId="264"/>
            <ac:spMk id="172" creationId="{00000000-0000-0000-0000-000000000000}"/>
          </ac:spMkLst>
        </pc:spChg>
        <pc:spChg chg="mod">
          <ac:chgData name="Michael Funke" userId="adf325b3-d1af-4abb-b91f-e6070a3a7ae4" providerId="ADAL" clId="{A78A498A-358C-430E-A43F-23E48608D30E}" dt="2023-04-12T11:23:17.301" v="1250" actId="1076"/>
          <ac:spMkLst>
            <pc:docMk/>
            <pc:sldMk cId="0" sldId="264"/>
            <ac:spMk id="173" creationId="{00000000-0000-0000-0000-000000000000}"/>
          </ac:spMkLst>
        </pc:spChg>
      </pc:sldChg>
      <pc:sldChg chg="del">
        <pc:chgData name="Michael Funke" userId="adf325b3-d1af-4abb-b91f-e6070a3a7ae4" providerId="ADAL" clId="{A78A498A-358C-430E-A43F-23E48608D30E}" dt="2023-04-12T13:01:25.518" v="4065" actId="47"/>
        <pc:sldMkLst>
          <pc:docMk/>
          <pc:sldMk cId="0" sldId="265"/>
        </pc:sldMkLst>
      </pc:sldChg>
      <pc:sldChg chg="del">
        <pc:chgData name="Michael Funke" userId="adf325b3-d1af-4abb-b91f-e6070a3a7ae4" providerId="ADAL" clId="{A78A498A-358C-430E-A43F-23E48608D30E}" dt="2023-04-12T13:01:26.756" v="4066" actId="47"/>
        <pc:sldMkLst>
          <pc:docMk/>
          <pc:sldMk cId="0" sldId="266"/>
        </pc:sldMkLst>
      </pc:sldChg>
      <pc:sldChg chg="del ord">
        <pc:chgData name="Michael Funke" userId="adf325b3-d1af-4abb-b91f-e6070a3a7ae4" providerId="ADAL" clId="{A78A498A-358C-430E-A43F-23E48608D30E}" dt="2023-04-12T13:02:16.993" v="4069" actId="47"/>
        <pc:sldMkLst>
          <pc:docMk/>
          <pc:sldMk cId="0" sldId="267"/>
        </pc:sldMkLst>
      </pc:sldChg>
      <pc:sldChg chg="del">
        <pc:chgData name="Michael Funke" userId="adf325b3-d1af-4abb-b91f-e6070a3a7ae4" providerId="ADAL" clId="{A78A498A-358C-430E-A43F-23E48608D30E}" dt="2023-04-12T13:03:27.301" v="4073" actId="47"/>
        <pc:sldMkLst>
          <pc:docMk/>
          <pc:sldMk cId="0" sldId="268"/>
        </pc:sldMkLst>
      </pc:sldChg>
      <pc:sldChg chg="del">
        <pc:chgData name="Michael Funke" userId="adf325b3-d1af-4abb-b91f-e6070a3a7ae4" providerId="ADAL" clId="{A78A498A-358C-430E-A43F-23E48608D30E}" dt="2023-04-12T13:03:29.448" v="4074" actId="47"/>
        <pc:sldMkLst>
          <pc:docMk/>
          <pc:sldMk cId="0" sldId="269"/>
        </pc:sldMkLst>
      </pc:sldChg>
      <pc:sldChg chg="del">
        <pc:chgData name="Michael Funke" userId="adf325b3-d1af-4abb-b91f-e6070a3a7ae4" providerId="ADAL" clId="{A78A498A-358C-430E-A43F-23E48608D30E}" dt="2023-04-12T13:03:31.537" v="4075" actId="47"/>
        <pc:sldMkLst>
          <pc:docMk/>
          <pc:sldMk cId="0" sldId="270"/>
        </pc:sldMkLst>
      </pc:sldChg>
      <pc:sldChg chg="del">
        <pc:chgData name="Michael Funke" userId="adf325b3-d1af-4abb-b91f-e6070a3a7ae4" providerId="ADAL" clId="{A78A498A-358C-430E-A43F-23E48608D30E}" dt="2023-04-12T13:03:34.627" v="4076" actId="47"/>
        <pc:sldMkLst>
          <pc:docMk/>
          <pc:sldMk cId="0" sldId="271"/>
        </pc:sldMkLst>
      </pc:sldChg>
      <pc:sldChg chg="del">
        <pc:chgData name="Michael Funke" userId="adf325b3-d1af-4abb-b91f-e6070a3a7ae4" providerId="ADAL" clId="{A78A498A-358C-430E-A43F-23E48608D30E}" dt="2023-04-12T13:03:37.232" v="4077" actId="47"/>
        <pc:sldMkLst>
          <pc:docMk/>
          <pc:sldMk cId="0" sldId="272"/>
        </pc:sldMkLst>
      </pc:sldChg>
      <pc:sldChg chg="del">
        <pc:chgData name="Michael Funke" userId="adf325b3-d1af-4abb-b91f-e6070a3a7ae4" providerId="ADAL" clId="{A78A498A-358C-430E-A43F-23E48608D30E}" dt="2023-04-12T13:01:14.615" v="4063" actId="47"/>
        <pc:sldMkLst>
          <pc:docMk/>
          <pc:sldMk cId="0" sldId="273"/>
        </pc:sldMkLst>
      </pc:sldChg>
      <pc:sldChg chg="modSp mod">
        <pc:chgData name="Michael Funke" userId="adf325b3-d1af-4abb-b91f-e6070a3a7ae4" providerId="ADAL" clId="{A78A498A-358C-430E-A43F-23E48608D30E}" dt="2023-04-12T13:04:36.801" v="4163" actId="20577"/>
        <pc:sldMkLst>
          <pc:docMk/>
          <pc:sldMk cId="0" sldId="274"/>
        </pc:sldMkLst>
        <pc:spChg chg="mod">
          <ac:chgData name="Michael Funke" userId="adf325b3-d1af-4abb-b91f-e6070a3a7ae4" providerId="ADAL" clId="{A78A498A-358C-430E-A43F-23E48608D30E}" dt="2023-04-12T13:04:36.801" v="4163" actId="20577"/>
          <ac:spMkLst>
            <pc:docMk/>
            <pc:sldMk cId="0" sldId="274"/>
            <ac:spMk id="322" creationId="{00000000-0000-0000-0000-000000000000}"/>
          </ac:spMkLst>
        </pc:spChg>
        <pc:spChg chg="mod">
          <ac:chgData name="Michael Funke" userId="adf325b3-d1af-4abb-b91f-e6070a3a7ae4" providerId="ADAL" clId="{A78A498A-358C-430E-A43F-23E48608D30E}" dt="2023-04-12T13:03:46.824" v="4082" actId="20577"/>
          <ac:spMkLst>
            <pc:docMk/>
            <pc:sldMk cId="0" sldId="274"/>
            <ac:spMk id="324" creationId="{00000000-0000-0000-0000-000000000000}"/>
          </ac:spMkLst>
        </pc:spChg>
      </pc:sldChg>
      <pc:sldChg chg="del">
        <pc:chgData name="Michael Funke" userId="adf325b3-d1af-4abb-b91f-e6070a3a7ae4" providerId="ADAL" clId="{A78A498A-358C-430E-A43F-23E48608D30E}" dt="2023-04-12T13:01:04.641" v="4062" actId="47"/>
        <pc:sldMkLst>
          <pc:docMk/>
          <pc:sldMk cId="0" sldId="275"/>
        </pc:sldMkLst>
      </pc:sldChg>
      <pc:sldChg chg="del">
        <pc:chgData name="Michael Funke" userId="adf325b3-d1af-4abb-b91f-e6070a3a7ae4" providerId="ADAL" clId="{A78A498A-358C-430E-A43F-23E48608D30E}" dt="2023-04-12T13:00:59.212" v="4061" actId="47"/>
        <pc:sldMkLst>
          <pc:docMk/>
          <pc:sldMk cId="0" sldId="276"/>
        </pc:sldMkLst>
      </pc:sldChg>
      <pc:sldChg chg="del">
        <pc:chgData name="Michael Funke" userId="adf325b3-d1af-4abb-b91f-e6070a3a7ae4" providerId="ADAL" clId="{A78A498A-358C-430E-A43F-23E48608D30E}" dt="2023-04-12T13:00:58.240" v="4060" actId="47"/>
        <pc:sldMkLst>
          <pc:docMk/>
          <pc:sldMk cId="0" sldId="277"/>
        </pc:sldMkLst>
      </pc:sldChg>
      <pc:sldChg chg="del">
        <pc:chgData name="Michael Funke" userId="adf325b3-d1af-4abb-b91f-e6070a3a7ae4" providerId="ADAL" clId="{A78A498A-358C-430E-A43F-23E48608D30E}" dt="2023-04-12T13:00:56.970" v="4059" actId="47"/>
        <pc:sldMkLst>
          <pc:docMk/>
          <pc:sldMk cId="0" sldId="278"/>
        </pc:sldMkLst>
      </pc:sldChg>
      <pc:sldChg chg="del">
        <pc:chgData name="Michael Funke" userId="adf325b3-d1af-4abb-b91f-e6070a3a7ae4" providerId="ADAL" clId="{A78A498A-358C-430E-A43F-23E48608D30E}" dt="2023-04-12T13:00:55.920" v="4058" actId="47"/>
        <pc:sldMkLst>
          <pc:docMk/>
          <pc:sldMk cId="0" sldId="279"/>
        </pc:sldMkLst>
      </pc:sldChg>
      <pc:sldChg chg="del">
        <pc:chgData name="Michael Funke" userId="adf325b3-d1af-4abb-b91f-e6070a3a7ae4" providerId="ADAL" clId="{A78A498A-358C-430E-A43F-23E48608D30E}" dt="2023-04-12T13:00:51.348" v="4057" actId="47"/>
        <pc:sldMkLst>
          <pc:docMk/>
          <pc:sldMk cId="0" sldId="280"/>
        </pc:sldMkLst>
      </pc:sldChg>
      <pc:sldChg chg="del">
        <pc:chgData name="Michael Funke" userId="adf325b3-d1af-4abb-b91f-e6070a3a7ae4" providerId="ADAL" clId="{A78A498A-358C-430E-A43F-23E48608D30E}" dt="2023-04-12T13:00:47.988" v="4056" actId="47"/>
        <pc:sldMkLst>
          <pc:docMk/>
          <pc:sldMk cId="0" sldId="281"/>
        </pc:sldMkLst>
      </pc:sldChg>
      <pc:sldChg chg="del">
        <pc:chgData name="Michael Funke" userId="adf325b3-d1af-4abb-b91f-e6070a3a7ae4" providerId="ADAL" clId="{A78A498A-358C-430E-A43F-23E48608D30E}" dt="2023-04-12T13:00:45.510" v="4055" actId="47"/>
        <pc:sldMkLst>
          <pc:docMk/>
          <pc:sldMk cId="0" sldId="282"/>
        </pc:sldMkLst>
      </pc:sldChg>
      <pc:sldChg chg="addSp delSp del mod">
        <pc:chgData name="Michael Funke" userId="adf325b3-d1af-4abb-b91f-e6070a3a7ae4" providerId="ADAL" clId="{A78A498A-358C-430E-A43F-23E48608D30E}" dt="2023-04-12T13:00:11.105" v="4042" actId="47"/>
        <pc:sldMkLst>
          <pc:docMk/>
          <pc:sldMk cId="0" sldId="283"/>
        </pc:sldMkLst>
        <pc:spChg chg="add del">
          <ac:chgData name="Michael Funke" userId="adf325b3-d1af-4abb-b91f-e6070a3a7ae4" providerId="ADAL" clId="{A78A498A-358C-430E-A43F-23E48608D30E}" dt="2023-04-12T13:00:02.205" v="4041" actId="478"/>
          <ac:spMkLst>
            <pc:docMk/>
            <pc:sldMk cId="0" sldId="283"/>
            <ac:spMk id="467" creationId="{00000000-0000-0000-0000-000000000000}"/>
          </ac:spMkLst>
        </pc:spChg>
      </pc:sldChg>
      <pc:sldChg chg="del">
        <pc:chgData name="Michael Funke" userId="adf325b3-d1af-4abb-b91f-e6070a3a7ae4" providerId="ADAL" clId="{A78A498A-358C-430E-A43F-23E48608D30E}" dt="2023-04-12T13:00:12.406" v="4043" actId="47"/>
        <pc:sldMkLst>
          <pc:docMk/>
          <pc:sldMk cId="0" sldId="284"/>
        </pc:sldMkLst>
      </pc:sldChg>
      <pc:sldChg chg="del">
        <pc:chgData name="Michael Funke" userId="adf325b3-d1af-4abb-b91f-e6070a3a7ae4" providerId="ADAL" clId="{A78A498A-358C-430E-A43F-23E48608D30E}" dt="2023-04-12T13:00:13.613" v="4044" actId="47"/>
        <pc:sldMkLst>
          <pc:docMk/>
          <pc:sldMk cId="0" sldId="285"/>
        </pc:sldMkLst>
      </pc:sldChg>
      <pc:sldChg chg="del">
        <pc:chgData name="Michael Funke" userId="adf325b3-d1af-4abb-b91f-e6070a3a7ae4" providerId="ADAL" clId="{A78A498A-358C-430E-A43F-23E48608D30E}" dt="2023-04-12T13:00:21.265" v="4045" actId="47"/>
        <pc:sldMkLst>
          <pc:docMk/>
          <pc:sldMk cId="0" sldId="286"/>
        </pc:sldMkLst>
      </pc:sldChg>
      <pc:sldChg chg="del">
        <pc:chgData name="Michael Funke" userId="adf325b3-d1af-4abb-b91f-e6070a3a7ae4" providerId="ADAL" clId="{A78A498A-358C-430E-A43F-23E48608D30E}" dt="2023-04-12T13:00:22.602" v="4046" actId="47"/>
        <pc:sldMkLst>
          <pc:docMk/>
          <pc:sldMk cId="0" sldId="287"/>
        </pc:sldMkLst>
      </pc:sldChg>
      <pc:sldChg chg="del">
        <pc:chgData name="Michael Funke" userId="adf325b3-d1af-4abb-b91f-e6070a3a7ae4" providerId="ADAL" clId="{A78A498A-358C-430E-A43F-23E48608D30E}" dt="2023-04-12T13:00:28.030" v="4047" actId="47"/>
        <pc:sldMkLst>
          <pc:docMk/>
          <pc:sldMk cId="0" sldId="288"/>
        </pc:sldMkLst>
      </pc:sldChg>
      <pc:sldChg chg="del">
        <pc:chgData name="Michael Funke" userId="adf325b3-d1af-4abb-b91f-e6070a3a7ae4" providerId="ADAL" clId="{A78A498A-358C-430E-A43F-23E48608D30E}" dt="2023-04-12T13:00:31.624" v="4048" actId="47"/>
        <pc:sldMkLst>
          <pc:docMk/>
          <pc:sldMk cId="0" sldId="289"/>
        </pc:sldMkLst>
      </pc:sldChg>
      <pc:sldChg chg="del">
        <pc:chgData name="Michael Funke" userId="adf325b3-d1af-4abb-b91f-e6070a3a7ae4" providerId="ADAL" clId="{A78A498A-358C-430E-A43F-23E48608D30E}" dt="2023-04-12T13:00:35.719" v="4049" actId="47"/>
        <pc:sldMkLst>
          <pc:docMk/>
          <pc:sldMk cId="0" sldId="290"/>
        </pc:sldMkLst>
      </pc:sldChg>
      <pc:sldChg chg="del">
        <pc:chgData name="Michael Funke" userId="adf325b3-d1af-4abb-b91f-e6070a3a7ae4" providerId="ADAL" clId="{A78A498A-358C-430E-A43F-23E48608D30E}" dt="2023-04-12T13:00:37.462" v="4050" actId="47"/>
        <pc:sldMkLst>
          <pc:docMk/>
          <pc:sldMk cId="0" sldId="291"/>
        </pc:sldMkLst>
      </pc:sldChg>
      <pc:sldChg chg="del">
        <pc:chgData name="Michael Funke" userId="adf325b3-d1af-4abb-b91f-e6070a3a7ae4" providerId="ADAL" clId="{A78A498A-358C-430E-A43F-23E48608D30E}" dt="2023-04-12T13:00:38.937" v="4051" actId="47"/>
        <pc:sldMkLst>
          <pc:docMk/>
          <pc:sldMk cId="0" sldId="292"/>
        </pc:sldMkLst>
      </pc:sldChg>
      <pc:sldChg chg="del">
        <pc:chgData name="Michael Funke" userId="adf325b3-d1af-4abb-b91f-e6070a3a7ae4" providerId="ADAL" clId="{A78A498A-358C-430E-A43F-23E48608D30E}" dt="2023-04-12T13:00:39.783" v="4052" actId="47"/>
        <pc:sldMkLst>
          <pc:docMk/>
          <pc:sldMk cId="0" sldId="293"/>
        </pc:sldMkLst>
      </pc:sldChg>
      <pc:sldChg chg="del">
        <pc:chgData name="Michael Funke" userId="adf325b3-d1af-4abb-b91f-e6070a3a7ae4" providerId="ADAL" clId="{A78A498A-358C-430E-A43F-23E48608D30E}" dt="2023-04-12T13:00:41.257" v="4053" actId="47"/>
        <pc:sldMkLst>
          <pc:docMk/>
          <pc:sldMk cId="0" sldId="294"/>
        </pc:sldMkLst>
      </pc:sldChg>
      <pc:sldChg chg="del">
        <pc:chgData name="Michael Funke" userId="adf325b3-d1af-4abb-b91f-e6070a3a7ae4" providerId="ADAL" clId="{A78A498A-358C-430E-A43F-23E48608D30E}" dt="2023-04-12T13:00:44.036" v="4054" actId="47"/>
        <pc:sldMkLst>
          <pc:docMk/>
          <pc:sldMk cId="0" sldId="295"/>
        </pc:sldMkLst>
      </pc:sldChg>
      <pc:sldChg chg="modSp add mod">
        <pc:chgData name="Michael Funke" userId="adf325b3-d1af-4abb-b91f-e6070a3a7ae4" providerId="ADAL" clId="{A78A498A-358C-430E-A43F-23E48608D30E}" dt="2023-04-12T11:16:36.815" v="1062" actId="20577"/>
        <pc:sldMkLst>
          <pc:docMk/>
          <pc:sldMk cId="685815574" sldId="296"/>
        </pc:sldMkLst>
        <pc:spChg chg="mod">
          <ac:chgData name="Michael Funke" userId="adf325b3-d1af-4abb-b91f-e6070a3a7ae4" providerId="ADAL" clId="{A78A498A-358C-430E-A43F-23E48608D30E}" dt="2023-04-12T11:15:56.250" v="1057" actId="20577"/>
          <ac:spMkLst>
            <pc:docMk/>
            <pc:sldMk cId="685815574" sldId="296"/>
            <ac:spMk id="124" creationId="{00000000-0000-0000-0000-000000000000}"/>
          </ac:spMkLst>
        </pc:spChg>
        <pc:spChg chg="mod">
          <ac:chgData name="Michael Funke" userId="adf325b3-d1af-4abb-b91f-e6070a3a7ae4" providerId="ADAL" clId="{A78A498A-358C-430E-A43F-23E48608D30E}" dt="2023-04-12T11:16:36.815" v="1062" actId="20577"/>
          <ac:spMkLst>
            <pc:docMk/>
            <pc:sldMk cId="685815574" sldId="296"/>
            <ac:spMk id="125" creationId="{00000000-0000-0000-0000-000000000000}"/>
          </ac:spMkLst>
        </pc:spChg>
      </pc:sldChg>
      <pc:sldChg chg="addSp modSp add mod modNotesTx">
        <pc:chgData name="Michael Funke" userId="adf325b3-d1af-4abb-b91f-e6070a3a7ae4" providerId="ADAL" clId="{A78A498A-358C-430E-A43F-23E48608D30E}" dt="2023-04-12T11:47:29.751" v="2072" actId="2711"/>
        <pc:sldMkLst>
          <pc:docMk/>
          <pc:sldMk cId="2402426644" sldId="297"/>
        </pc:sldMkLst>
        <pc:spChg chg="mod">
          <ac:chgData name="Michael Funke" userId="adf325b3-d1af-4abb-b91f-e6070a3a7ae4" providerId="ADAL" clId="{A78A498A-358C-430E-A43F-23E48608D30E}" dt="2023-04-12T11:17:04.833" v="1079" actId="20577"/>
          <ac:spMkLst>
            <pc:docMk/>
            <pc:sldMk cId="2402426644" sldId="297"/>
            <ac:spMk id="124" creationId="{00000000-0000-0000-0000-000000000000}"/>
          </ac:spMkLst>
        </pc:spChg>
        <pc:spChg chg="mod">
          <ac:chgData name="Michael Funke" userId="adf325b3-d1af-4abb-b91f-e6070a3a7ae4" providerId="ADAL" clId="{A78A498A-358C-430E-A43F-23E48608D30E}" dt="2023-04-12T11:47:29.751" v="2072" actId="2711"/>
          <ac:spMkLst>
            <pc:docMk/>
            <pc:sldMk cId="2402426644" sldId="297"/>
            <ac:spMk id="125" creationId="{00000000-0000-0000-0000-000000000000}"/>
          </ac:spMkLst>
        </pc:spChg>
        <pc:picChg chg="add mod">
          <ac:chgData name="Michael Funke" userId="adf325b3-d1af-4abb-b91f-e6070a3a7ae4" providerId="ADAL" clId="{A78A498A-358C-430E-A43F-23E48608D30E}" dt="2023-04-12T11:18:24.501" v="1130" actId="1076"/>
          <ac:picMkLst>
            <pc:docMk/>
            <pc:sldMk cId="2402426644" sldId="297"/>
            <ac:picMk id="1026" creationId="{B8D0082F-70A3-21A8-EA12-3254CB95401B}"/>
          </ac:picMkLst>
        </pc:picChg>
      </pc:sldChg>
      <pc:sldChg chg="delSp modSp add mod">
        <pc:chgData name="Michael Funke" userId="adf325b3-d1af-4abb-b91f-e6070a3a7ae4" providerId="ADAL" clId="{A78A498A-358C-430E-A43F-23E48608D30E}" dt="2023-04-12T11:46:51.345" v="2071" actId="2711"/>
        <pc:sldMkLst>
          <pc:docMk/>
          <pc:sldMk cId="403043033" sldId="298"/>
        </pc:sldMkLst>
        <pc:spChg chg="mod">
          <ac:chgData name="Michael Funke" userId="adf325b3-d1af-4abb-b91f-e6070a3a7ae4" providerId="ADAL" clId="{A78A498A-358C-430E-A43F-23E48608D30E}" dt="2023-04-12T11:19:11.017" v="1135" actId="20577"/>
          <ac:spMkLst>
            <pc:docMk/>
            <pc:sldMk cId="403043033" sldId="298"/>
            <ac:spMk id="124" creationId="{00000000-0000-0000-0000-000000000000}"/>
          </ac:spMkLst>
        </pc:spChg>
        <pc:spChg chg="mod">
          <ac:chgData name="Michael Funke" userId="adf325b3-d1af-4abb-b91f-e6070a3a7ae4" providerId="ADAL" clId="{A78A498A-358C-430E-A43F-23E48608D30E}" dt="2023-04-12T11:46:51.345" v="2071" actId="2711"/>
          <ac:spMkLst>
            <pc:docMk/>
            <pc:sldMk cId="403043033" sldId="298"/>
            <ac:spMk id="125" creationId="{00000000-0000-0000-0000-000000000000}"/>
          </ac:spMkLst>
        </pc:spChg>
        <pc:picChg chg="del">
          <ac:chgData name="Michael Funke" userId="adf325b3-d1af-4abb-b91f-e6070a3a7ae4" providerId="ADAL" clId="{A78A498A-358C-430E-A43F-23E48608D30E}" dt="2023-04-12T11:19:21.351" v="1136" actId="478"/>
          <ac:picMkLst>
            <pc:docMk/>
            <pc:sldMk cId="403043033" sldId="298"/>
            <ac:picMk id="1026" creationId="{B8D0082F-70A3-21A8-EA12-3254CB95401B}"/>
          </ac:picMkLst>
        </pc:picChg>
      </pc:sldChg>
      <pc:sldChg chg="modSp mod modNotesTx">
        <pc:chgData name="Michael Funke" userId="adf325b3-d1af-4abb-b91f-e6070a3a7ae4" providerId="ADAL" clId="{A78A498A-358C-430E-A43F-23E48608D30E}" dt="2023-04-12T11:32:53.915" v="1561" actId="20577"/>
        <pc:sldMkLst>
          <pc:docMk/>
          <pc:sldMk cId="893015791" sldId="299"/>
        </pc:sldMkLst>
        <pc:spChg chg="mod">
          <ac:chgData name="Michael Funke" userId="adf325b3-d1af-4abb-b91f-e6070a3a7ae4" providerId="ADAL" clId="{A78A498A-358C-430E-A43F-23E48608D30E}" dt="2023-04-12T11:25:17.381" v="1275" actId="20577"/>
          <ac:spMkLst>
            <pc:docMk/>
            <pc:sldMk cId="893015791" sldId="299"/>
            <ac:spMk id="110" creationId="{00000000-0000-0000-0000-000000000000}"/>
          </ac:spMkLst>
        </pc:spChg>
        <pc:spChg chg="mod">
          <ac:chgData name="Michael Funke" userId="adf325b3-d1af-4abb-b91f-e6070a3a7ae4" providerId="ADAL" clId="{A78A498A-358C-430E-A43F-23E48608D30E}" dt="2023-04-12T11:25:31.334" v="1298" actId="20577"/>
          <ac:spMkLst>
            <pc:docMk/>
            <pc:sldMk cId="893015791" sldId="299"/>
            <ac:spMk id="111" creationId="{00000000-0000-0000-0000-000000000000}"/>
          </ac:spMkLst>
        </pc:spChg>
        <pc:spChg chg="mod">
          <ac:chgData name="Michael Funke" userId="adf325b3-d1af-4abb-b91f-e6070a3a7ae4" providerId="ADAL" clId="{A78A498A-358C-430E-A43F-23E48608D30E}" dt="2023-04-12T11:25:04.125" v="1255" actId="20577"/>
          <ac:spMkLst>
            <pc:docMk/>
            <pc:sldMk cId="893015791" sldId="299"/>
            <ac:spMk id="112" creationId="{00000000-0000-0000-0000-000000000000}"/>
          </ac:spMkLst>
        </pc:spChg>
      </pc:sldChg>
      <pc:sldChg chg="modSp add del mod">
        <pc:chgData name="Michael Funke" userId="adf325b3-d1af-4abb-b91f-e6070a3a7ae4" providerId="ADAL" clId="{A78A498A-358C-430E-A43F-23E48608D30E}" dt="2023-04-12T11:31:14.719" v="1377" actId="47"/>
        <pc:sldMkLst>
          <pc:docMk/>
          <pc:sldMk cId="3677957865" sldId="300"/>
        </pc:sldMkLst>
        <pc:spChg chg="mod">
          <ac:chgData name="Michael Funke" userId="adf325b3-d1af-4abb-b91f-e6070a3a7ae4" providerId="ADAL" clId="{A78A498A-358C-430E-A43F-23E48608D30E}" dt="2023-04-12T11:30:38.951" v="1354" actId="20577"/>
          <ac:spMkLst>
            <pc:docMk/>
            <pc:sldMk cId="3677957865" sldId="300"/>
            <ac:spMk id="124" creationId="{00000000-0000-0000-0000-000000000000}"/>
          </ac:spMkLst>
        </pc:spChg>
      </pc:sldChg>
      <pc:sldChg chg="modSp add mod modNotesTx">
        <pc:chgData name="Michael Funke" userId="adf325b3-d1af-4abb-b91f-e6070a3a7ae4" providerId="ADAL" clId="{A78A498A-358C-430E-A43F-23E48608D30E}" dt="2023-04-21T07:35:00.777" v="5250" actId="20577"/>
        <pc:sldMkLst>
          <pc:docMk/>
          <pc:sldMk cId="869661276" sldId="301"/>
        </pc:sldMkLst>
        <pc:spChg chg="mod">
          <ac:chgData name="Michael Funke" userId="adf325b3-d1af-4abb-b91f-e6070a3a7ae4" providerId="ADAL" clId="{A78A498A-358C-430E-A43F-23E48608D30E}" dt="2023-04-12T12:35:19.762" v="3026" actId="20577"/>
          <ac:spMkLst>
            <pc:docMk/>
            <pc:sldMk cId="869661276" sldId="301"/>
            <ac:spMk id="124" creationId="{00000000-0000-0000-0000-000000000000}"/>
          </ac:spMkLst>
        </pc:spChg>
        <pc:spChg chg="mod">
          <ac:chgData name="Michael Funke" userId="adf325b3-d1af-4abb-b91f-e6070a3a7ae4" providerId="ADAL" clId="{A78A498A-358C-430E-A43F-23E48608D30E}" dt="2023-04-12T12:00:22.546" v="2077" actId="20577"/>
          <ac:spMkLst>
            <pc:docMk/>
            <pc:sldMk cId="869661276" sldId="301"/>
            <ac:spMk id="125" creationId="{00000000-0000-0000-0000-000000000000}"/>
          </ac:spMkLst>
        </pc:spChg>
      </pc:sldChg>
      <pc:sldChg chg="modSp add mod modNotesTx">
        <pc:chgData name="Michael Funke" userId="adf325b3-d1af-4abb-b91f-e6070a3a7ae4" providerId="ADAL" clId="{A78A498A-358C-430E-A43F-23E48608D30E}" dt="2023-04-17T12:50:57.265" v="4901" actId="313"/>
        <pc:sldMkLst>
          <pc:docMk/>
          <pc:sldMk cId="2753463924" sldId="302"/>
        </pc:sldMkLst>
        <pc:spChg chg="mod">
          <ac:chgData name="Michael Funke" userId="adf325b3-d1af-4abb-b91f-e6070a3a7ae4" providerId="ADAL" clId="{A78A498A-358C-430E-A43F-23E48608D30E}" dt="2023-04-12T12:00:50.520" v="2085" actId="20577"/>
          <ac:spMkLst>
            <pc:docMk/>
            <pc:sldMk cId="2753463924" sldId="302"/>
            <ac:spMk id="124" creationId="{00000000-0000-0000-0000-000000000000}"/>
          </ac:spMkLst>
        </pc:spChg>
        <pc:spChg chg="mod">
          <ac:chgData name="Michael Funke" userId="adf325b3-d1af-4abb-b91f-e6070a3a7ae4" providerId="ADAL" clId="{A78A498A-358C-430E-A43F-23E48608D30E}" dt="2023-04-12T12:23:06.932" v="2799" actId="20577"/>
          <ac:spMkLst>
            <pc:docMk/>
            <pc:sldMk cId="2753463924" sldId="302"/>
            <ac:spMk id="125" creationId="{00000000-0000-0000-0000-000000000000}"/>
          </ac:spMkLst>
        </pc:spChg>
      </pc:sldChg>
      <pc:sldChg chg="addSp delSp modSp add mod modNotesTx">
        <pc:chgData name="Michael Funke" userId="adf325b3-d1af-4abb-b91f-e6070a3a7ae4" providerId="ADAL" clId="{A78A498A-358C-430E-A43F-23E48608D30E}" dt="2023-04-20T14:40:28.770" v="5173" actId="1076"/>
        <pc:sldMkLst>
          <pc:docMk/>
          <pc:sldMk cId="1525902099" sldId="303"/>
        </pc:sldMkLst>
        <pc:spChg chg="mod">
          <ac:chgData name="Michael Funke" userId="adf325b3-d1af-4abb-b91f-e6070a3a7ae4" providerId="ADAL" clId="{A78A498A-358C-430E-A43F-23E48608D30E}" dt="2023-04-20T14:29:33.462" v="4945" actId="20577"/>
          <ac:spMkLst>
            <pc:docMk/>
            <pc:sldMk cId="1525902099" sldId="303"/>
            <ac:spMk id="124" creationId="{00000000-0000-0000-0000-000000000000}"/>
          </ac:spMkLst>
        </pc:spChg>
        <pc:spChg chg="mod">
          <ac:chgData name="Michael Funke" userId="adf325b3-d1af-4abb-b91f-e6070a3a7ae4" providerId="ADAL" clId="{A78A498A-358C-430E-A43F-23E48608D30E}" dt="2023-04-20T14:40:28.770" v="5173" actId="1076"/>
          <ac:spMkLst>
            <pc:docMk/>
            <pc:sldMk cId="1525902099" sldId="303"/>
            <ac:spMk id="125" creationId="{00000000-0000-0000-0000-000000000000}"/>
          </ac:spMkLst>
        </pc:spChg>
        <pc:graphicFrameChg chg="add del mod">
          <ac:chgData name="Michael Funke" userId="adf325b3-d1af-4abb-b91f-e6070a3a7ae4" providerId="ADAL" clId="{A78A498A-358C-430E-A43F-23E48608D30E}" dt="2023-04-20T14:29:39.276" v="4946" actId="478"/>
          <ac:graphicFrameMkLst>
            <pc:docMk/>
            <pc:sldMk cId="1525902099" sldId="303"/>
            <ac:graphicFrameMk id="2" creationId="{01EFE575-BAC3-DB21-608E-927107E8166B}"/>
          </ac:graphicFrameMkLst>
        </pc:graphicFrameChg>
      </pc:sldChg>
      <pc:sldChg chg="modSp add mod modNotesTx">
        <pc:chgData name="Michael Funke" userId="adf325b3-d1af-4abb-b91f-e6070a3a7ae4" providerId="ADAL" clId="{A78A498A-358C-430E-A43F-23E48608D30E}" dt="2023-04-12T13:06:14.847" v="4198" actId="14100"/>
        <pc:sldMkLst>
          <pc:docMk/>
          <pc:sldMk cId="862063189" sldId="304"/>
        </pc:sldMkLst>
        <pc:spChg chg="mod">
          <ac:chgData name="Michael Funke" userId="adf325b3-d1af-4abb-b91f-e6070a3a7ae4" providerId="ADAL" clId="{A78A498A-358C-430E-A43F-23E48608D30E}" dt="2023-04-12T12:57:35.013" v="3995" actId="5793"/>
          <ac:spMkLst>
            <pc:docMk/>
            <pc:sldMk cId="862063189" sldId="304"/>
            <ac:spMk id="124" creationId="{00000000-0000-0000-0000-000000000000}"/>
          </ac:spMkLst>
        </pc:spChg>
        <pc:spChg chg="mod">
          <ac:chgData name="Michael Funke" userId="adf325b3-d1af-4abb-b91f-e6070a3a7ae4" providerId="ADAL" clId="{A78A498A-358C-430E-A43F-23E48608D30E}" dt="2023-04-12T13:06:14.847" v="4198" actId="14100"/>
          <ac:spMkLst>
            <pc:docMk/>
            <pc:sldMk cId="862063189" sldId="304"/>
            <ac:spMk id="125" creationId="{00000000-0000-0000-0000-000000000000}"/>
          </ac:spMkLst>
        </pc:spChg>
      </pc:sldChg>
      <pc:sldChg chg="add del">
        <pc:chgData name="Michael Funke" userId="adf325b3-d1af-4abb-b91f-e6070a3a7ae4" providerId="ADAL" clId="{A78A498A-358C-430E-A43F-23E48608D30E}" dt="2023-04-12T13:03:20.431" v="4070" actId="47"/>
        <pc:sldMkLst>
          <pc:docMk/>
          <pc:sldMk cId="413974678" sldId="305"/>
        </pc:sldMkLst>
      </pc:sldChg>
      <pc:sldChg chg="add del">
        <pc:chgData name="Michael Funke" userId="adf325b3-d1af-4abb-b91f-e6070a3a7ae4" providerId="ADAL" clId="{A78A498A-358C-430E-A43F-23E48608D30E}" dt="2023-04-12T13:03:21.716" v="4071" actId="47"/>
        <pc:sldMkLst>
          <pc:docMk/>
          <pc:sldMk cId="1215460624" sldId="306"/>
        </pc:sldMkLst>
      </pc:sldChg>
      <pc:sldChg chg="delSp modSp add mod">
        <pc:chgData name="Michael Funke" userId="adf325b3-d1af-4abb-b91f-e6070a3a7ae4" providerId="ADAL" clId="{A78A498A-358C-430E-A43F-23E48608D30E}" dt="2023-04-17T12:52:03.033" v="4909" actId="20577"/>
        <pc:sldMkLst>
          <pc:docMk/>
          <pc:sldMk cId="1913223934" sldId="307"/>
        </pc:sldMkLst>
        <pc:spChg chg="mod">
          <ac:chgData name="Michael Funke" userId="adf325b3-d1af-4abb-b91f-e6070a3a7ae4" providerId="ADAL" clId="{A78A498A-358C-430E-A43F-23E48608D30E}" dt="2023-04-12T12:28:43.834" v="2951" actId="14100"/>
          <ac:spMkLst>
            <pc:docMk/>
            <pc:sldMk cId="1913223934" sldId="307"/>
            <ac:spMk id="124" creationId="{00000000-0000-0000-0000-000000000000}"/>
          </ac:spMkLst>
        </pc:spChg>
        <pc:spChg chg="mod">
          <ac:chgData name="Michael Funke" userId="adf325b3-d1af-4abb-b91f-e6070a3a7ae4" providerId="ADAL" clId="{A78A498A-358C-430E-A43F-23E48608D30E}" dt="2023-04-17T12:52:03.033" v="4909" actId="20577"/>
          <ac:spMkLst>
            <pc:docMk/>
            <pc:sldMk cId="1913223934" sldId="307"/>
            <ac:spMk id="125" creationId="{00000000-0000-0000-0000-000000000000}"/>
          </ac:spMkLst>
        </pc:spChg>
        <pc:graphicFrameChg chg="del">
          <ac:chgData name="Michael Funke" userId="adf325b3-d1af-4abb-b91f-e6070a3a7ae4" providerId="ADAL" clId="{A78A498A-358C-430E-A43F-23E48608D30E}" dt="2023-04-12T12:29:20.879" v="2952" actId="478"/>
          <ac:graphicFrameMkLst>
            <pc:docMk/>
            <pc:sldMk cId="1913223934" sldId="307"/>
            <ac:graphicFrameMk id="2" creationId="{01EFE575-BAC3-DB21-608E-927107E8166B}"/>
          </ac:graphicFrameMkLst>
        </pc:graphicFrameChg>
      </pc:sldChg>
      <pc:sldChg chg="modSp add mod">
        <pc:chgData name="Michael Funke" userId="adf325b3-d1af-4abb-b91f-e6070a3a7ae4" providerId="ADAL" clId="{A78A498A-358C-430E-A43F-23E48608D30E}" dt="2023-04-12T12:38:04.331" v="3040" actId="20577"/>
        <pc:sldMkLst>
          <pc:docMk/>
          <pc:sldMk cId="123529959" sldId="308"/>
        </pc:sldMkLst>
        <pc:spChg chg="mod">
          <ac:chgData name="Michael Funke" userId="adf325b3-d1af-4abb-b91f-e6070a3a7ae4" providerId="ADAL" clId="{A78A498A-358C-430E-A43F-23E48608D30E}" dt="2023-04-12T12:31:27.229" v="2980" actId="20577"/>
          <ac:spMkLst>
            <pc:docMk/>
            <pc:sldMk cId="123529959" sldId="308"/>
            <ac:spMk id="124" creationId="{00000000-0000-0000-0000-000000000000}"/>
          </ac:spMkLst>
        </pc:spChg>
        <pc:spChg chg="mod">
          <ac:chgData name="Michael Funke" userId="adf325b3-d1af-4abb-b91f-e6070a3a7ae4" providerId="ADAL" clId="{A78A498A-358C-430E-A43F-23E48608D30E}" dt="2023-04-12T12:38:04.331" v="3040" actId="20577"/>
          <ac:spMkLst>
            <pc:docMk/>
            <pc:sldMk cId="123529959" sldId="308"/>
            <ac:spMk id="125" creationId="{00000000-0000-0000-0000-000000000000}"/>
          </ac:spMkLst>
        </pc:spChg>
      </pc:sldChg>
      <pc:sldChg chg="modSp add mod">
        <pc:chgData name="Michael Funke" userId="adf325b3-d1af-4abb-b91f-e6070a3a7ae4" providerId="ADAL" clId="{A78A498A-358C-430E-A43F-23E48608D30E}" dt="2023-04-12T12:46:14.375" v="3376" actId="790"/>
        <pc:sldMkLst>
          <pc:docMk/>
          <pc:sldMk cId="920902877" sldId="309"/>
        </pc:sldMkLst>
        <pc:spChg chg="mod">
          <ac:chgData name="Michael Funke" userId="adf325b3-d1af-4abb-b91f-e6070a3a7ae4" providerId="ADAL" clId="{A78A498A-358C-430E-A43F-23E48608D30E}" dt="2023-04-12T12:46:14.375" v="3376" actId="790"/>
          <ac:spMkLst>
            <pc:docMk/>
            <pc:sldMk cId="920902877" sldId="309"/>
            <ac:spMk id="220" creationId="{00000000-0000-0000-0000-000000000000}"/>
          </ac:spMkLst>
        </pc:spChg>
        <pc:spChg chg="mod">
          <ac:chgData name="Michael Funke" userId="adf325b3-d1af-4abb-b91f-e6070a3a7ae4" providerId="ADAL" clId="{A78A498A-358C-430E-A43F-23E48608D30E}" dt="2023-04-12T12:45:57.390" v="3374" actId="113"/>
          <ac:spMkLst>
            <pc:docMk/>
            <pc:sldMk cId="920902877" sldId="309"/>
            <ac:spMk id="230" creationId="{00000000-0000-0000-0000-000000000000}"/>
          </ac:spMkLst>
        </pc:spChg>
        <pc:spChg chg="mod">
          <ac:chgData name="Michael Funke" userId="adf325b3-d1af-4abb-b91f-e6070a3a7ae4" providerId="ADAL" clId="{A78A498A-358C-430E-A43F-23E48608D30E}" dt="2023-04-12T12:44:31.550" v="3270" actId="207"/>
          <ac:spMkLst>
            <pc:docMk/>
            <pc:sldMk cId="920902877" sldId="309"/>
            <ac:spMk id="233" creationId="{00000000-0000-0000-0000-000000000000}"/>
          </ac:spMkLst>
        </pc:spChg>
        <pc:spChg chg="mod">
          <ac:chgData name="Michael Funke" userId="adf325b3-d1af-4abb-b91f-e6070a3a7ae4" providerId="ADAL" clId="{A78A498A-358C-430E-A43F-23E48608D30E}" dt="2023-04-12T12:44:24.327" v="3269" actId="207"/>
          <ac:spMkLst>
            <pc:docMk/>
            <pc:sldMk cId="920902877" sldId="309"/>
            <ac:spMk id="236" creationId="{00000000-0000-0000-0000-000000000000}"/>
          </ac:spMkLst>
        </pc:spChg>
        <pc:spChg chg="mod">
          <ac:chgData name="Michael Funke" userId="adf325b3-d1af-4abb-b91f-e6070a3a7ae4" providerId="ADAL" clId="{A78A498A-358C-430E-A43F-23E48608D30E}" dt="2023-04-12T12:42:02.769" v="3090" actId="20577"/>
          <ac:spMkLst>
            <pc:docMk/>
            <pc:sldMk cId="920902877" sldId="309"/>
            <ac:spMk id="237" creationId="{00000000-0000-0000-0000-000000000000}"/>
          </ac:spMkLst>
        </pc:spChg>
      </pc:sldChg>
      <pc:sldChg chg="addSp modSp add mod modNotesTx">
        <pc:chgData name="Michael Funke" userId="adf325b3-d1af-4abb-b91f-e6070a3a7ae4" providerId="ADAL" clId="{A78A498A-358C-430E-A43F-23E48608D30E}" dt="2023-04-21T13:50:38.709" v="6329" actId="1076"/>
        <pc:sldMkLst>
          <pc:docMk/>
          <pc:sldMk cId="3550970232" sldId="310"/>
        </pc:sldMkLst>
        <pc:spChg chg="add mod">
          <ac:chgData name="Michael Funke" userId="adf325b3-d1af-4abb-b91f-e6070a3a7ae4" providerId="ADAL" clId="{A78A498A-358C-430E-A43F-23E48608D30E}" dt="2023-04-21T13:50:38.709" v="6329" actId="1076"/>
          <ac:spMkLst>
            <pc:docMk/>
            <pc:sldMk cId="3550970232" sldId="310"/>
            <ac:spMk id="2" creationId="{7158E5FA-CDA2-D907-1B12-9C1BB43D57F3}"/>
          </ac:spMkLst>
        </pc:spChg>
        <pc:spChg chg="mod">
          <ac:chgData name="Michael Funke" userId="adf325b3-d1af-4abb-b91f-e6070a3a7ae4" providerId="ADAL" clId="{A78A498A-358C-430E-A43F-23E48608D30E}" dt="2023-04-17T12:47:53.735" v="4872" actId="20577"/>
          <ac:spMkLst>
            <pc:docMk/>
            <pc:sldMk cId="3550970232" sldId="310"/>
            <ac:spMk id="124" creationId="{00000000-0000-0000-0000-000000000000}"/>
          </ac:spMkLst>
        </pc:spChg>
        <pc:spChg chg="mod">
          <ac:chgData name="Michael Funke" userId="adf325b3-d1af-4abb-b91f-e6070a3a7ae4" providerId="ADAL" clId="{A78A498A-358C-430E-A43F-23E48608D30E}" dt="2023-04-12T12:58:28.530" v="4036" actId="5793"/>
          <ac:spMkLst>
            <pc:docMk/>
            <pc:sldMk cId="3550970232" sldId="310"/>
            <ac:spMk id="125" creationId="{00000000-0000-0000-0000-000000000000}"/>
          </ac:spMkLst>
        </pc:spChg>
      </pc:sldChg>
      <pc:sldChg chg="modSp add mod ord modNotesTx">
        <pc:chgData name="Michael Funke" userId="adf325b3-d1af-4abb-b91f-e6070a3a7ae4" providerId="ADAL" clId="{A78A498A-358C-430E-A43F-23E48608D30E}" dt="2023-04-12T13:05:50.572" v="4196" actId="20577"/>
        <pc:sldMkLst>
          <pc:docMk/>
          <pc:sldMk cId="2117188847" sldId="311"/>
        </pc:sldMkLst>
        <pc:spChg chg="mod">
          <ac:chgData name="Michael Funke" userId="adf325b3-d1af-4abb-b91f-e6070a3a7ae4" providerId="ADAL" clId="{A78A498A-358C-430E-A43F-23E48608D30E}" dt="2023-04-12T13:05:25.745" v="4184" actId="14100"/>
          <ac:spMkLst>
            <pc:docMk/>
            <pc:sldMk cId="2117188847" sldId="311"/>
            <ac:spMk id="110" creationId="{00000000-0000-0000-0000-000000000000}"/>
          </ac:spMkLst>
        </pc:spChg>
        <pc:spChg chg="mod">
          <ac:chgData name="Michael Funke" userId="adf325b3-d1af-4abb-b91f-e6070a3a7ae4" providerId="ADAL" clId="{A78A498A-358C-430E-A43F-23E48608D30E}" dt="2023-04-12T13:05:50.572" v="4196" actId="20577"/>
          <ac:spMkLst>
            <pc:docMk/>
            <pc:sldMk cId="2117188847" sldId="311"/>
            <ac:spMk id="111" creationId="{00000000-0000-0000-0000-000000000000}"/>
          </ac:spMkLst>
        </pc:spChg>
        <pc:spChg chg="mod">
          <ac:chgData name="Michael Funke" userId="adf325b3-d1af-4abb-b91f-e6070a3a7ae4" providerId="ADAL" clId="{A78A498A-358C-430E-A43F-23E48608D30E}" dt="2023-04-12T13:05:14.015" v="4168" actId="20577"/>
          <ac:spMkLst>
            <pc:docMk/>
            <pc:sldMk cId="2117188847" sldId="311"/>
            <ac:spMk id="112" creationId="{00000000-0000-0000-0000-000000000000}"/>
          </ac:spMkLst>
        </pc:spChg>
      </pc:sldChg>
      <pc:sldChg chg="modSp add mod modNotesTx">
        <pc:chgData name="Michael Funke" userId="adf325b3-d1af-4abb-b91f-e6070a3a7ae4" providerId="ADAL" clId="{A78A498A-358C-430E-A43F-23E48608D30E}" dt="2023-04-20T14:44:31.295" v="5247" actId="14100"/>
        <pc:sldMkLst>
          <pc:docMk/>
          <pc:sldMk cId="1631261608" sldId="312"/>
        </pc:sldMkLst>
        <pc:spChg chg="mod">
          <ac:chgData name="Michael Funke" userId="adf325b3-d1af-4abb-b91f-e6070a3a7ae4" providerId="ADAL" clId="{A78A498A-358C-430E-A43F-23E48608D30E}" dt="2023-04-17T12:45:22.960" v="4815" actId="14100"/>
          <ac:spMkLst>
            <pc:docMk/>
            <pc:sldMk cId="1631261608" sldId="312"/>
            <ac:spMk id="124" creationId="{00000000-0000-0000-0000-000000000000}"/>
          </ac:spMkLst>
        </pc:spChg>
        <pc:spChg chg="mod">
          <ac:chgData name="Michael Funke" userId="adf325b3-d1af-4abb-b91f-e6070a3a7ae4" providerId="ADAL" clId="{A78A498A-358C-430E-A43F-23E48608D30E}" dt="2023-04-20T14:44:31.295" v="5247" actId="14100"/>
          <ac:spMkLst>
            <pc:docMk/>
            <pc:sldMk cId="1631261608" sldId="312"/>
            <ac:spMk id="125" creationId="{00000000-0000-0000-0000-000000000000}"/>
          </ac:spMkLst>
        </pc:spChg>
      </pc:sldChg>
      <pc:sldChg chg="add">
        <pc:chgData name="Michael Funke" userId="adf325b3-d1af-4abb-b91f-e6070a3a7ae4" providerId="ADAL" clId="{A78A498A-358C-430E-A43F-23E48608D30E}" dt="2023-04-20T14:29:18.577" v="4934" actId="2890"/>
        <pc:sldMkLst>
          <pc:docMk/>
          <pc:sldMk cId="2623336583" sldId="313"/>
        </pc:sldMkLst>
      </pc:sldChg>
      <pc:sldChg chg="modSp add mod">
        <pc:chgData name="Michael Funke" userId="adf325b3-d1af-4abb-b91f-e6070a3a7ae4" providerId="ADAL" clId="{A78A498A-358C-430E-A43F-23E48608D30E}" dt="2023-04-21T13:32:56.935" v="5802" actId="20577"/>
        <pc:sldMkLst>
          <pc:docMk/>
          <pc:sldMk cId="121161363" sldId="314"/>
        </pc:sldMkLst>
        <pc:spChg chg="mod">
          <ac:chgData name="Michael Funke" userId="adf325b3-d1af-4abb-b91f-e6070a3a7ae4" providerId="ADAL" clId="{A78A498A-358C-430E-A43F-23E48608D30E}" dt="2023-04-21T13:32:56.935" v="5802" actId="20577"/>
          <ac:spMkLst>
            <pc:docMk/>
            <pc:sldMk cId="121161363" sldId="314"/>
            <ac:spMk id="2" creationId="{7158E5FA-CDA2-D907-1B12-9C1BB43D57F3}"/>
          </ac:spMkLst>
        </pc:spChg>
        <pc:spChg chg="mod">
          <ac:chgData name="Michael Funke" userId="adf325b3-d1af-4abb-b91f-e6070a3a7ae4" providerId="ADAL" clId="{A78A498A-358C-430E-A43F-23E48608D30E}" dt="2023-04-21T13:30:55.191" v="5777" actId="20577"/>
          <ac:spMkLst>
            <pc:docMk/>
            <pc:sldMk cId="121161363" sldId="314"/>
            <ac:spMk id="124" creationId="{00000000-0000-0000-0000-000000000000}"/>
          </ac:spMkLst>
        </pc:spChg>
      </pc:sldChg>
      <pc:sldChg chg="addSp delSp modSp add mod">
        <pc:chgData name="Michael Funke" userId="adf325b3-d1af-4abb-b91f-e6070a3a7ae4" providerId="ADAL" clId="{A78A498A-358C-430E-A43F-23E48608D30E}" dt="2023-04-21T13:53:55.045" v="6386" actId="1076"/>
        <pc:sldMkLst>
          <pc:docMk/>
          <pc:sldMk cId="2760344828" sldId="315"/>
        </pc:sldMkLst>
        <pc:spChg chg="mod">
          <ac:chgData name="Michael Funke" userId="adf325b3-d1af-4abb-b91f-e6070a3a7ae4" providerId="ADAL" clId="{A78A498A-358C-430E-A43F-23E48608D30E}" dt="2023-04-21T13:37:26.301" v="5912" actId="20577"/>
          <ac:spMkLst>
            <pc:docMk/>
            <pc:sldMk cId="2760344828" sldId="315"/>
            <ac:spMk id="2" creationId="{7158E5FA-CDA2-D907-1B12-9C1BB43D57F3}"/>
          </ac:spMkLst>
        </pc:spChg>
        <pc:spChg chg="mod">
          <ac:chgData name="Michael Funke" userId="adf325b3-d1af-4abb-b91f-e6070a3a7ae4" providerId="ADAL" clId="{A78A498A-358C-430E-A43F-23E48608D30E}" dt="2023-04-21T13:33:37.708" v="5831" actId="20577"/>
          <ac:spMkLst>
            <pc:docMk/>
            <pc:sldMk cId="2760344828" sldId="315"/>
            <ac:spMk id="124" creationId="{00000000-0000-0000-0000-000000000000}"/>
          </ac:spMkLst>
        </pc:spChg>
        <pc:graphicFrameChg chg="add del mod">
          <ac:chgData name="Michael Funke" userId="adf325b3-d1af-4abb-b91f-e6070a3a7ae4" providerId="ADAL" clId="{A78A498A-358C-430E-A43F-23E48608D30E}" dt="2023-04-21T13:51:20.587" v="6330" actId="478"/>
          <ac:graphicFrameMkLst>
            <pc:docMk/>
            <pc:sldMk cId="2760344828" sldId="315"/>
            <ac:graphicFrameMk id="3" creationId="{CCCDA4C4-5EA8-9DD5-C1EC-811F63F10547}"/>
          </ac:graphicFrameMkLst>
        </pc:graphicFrameChg>
        <pc:graphicFrameChg chg="add del mod">
          <ac:chgData name="Michael Funke" userId="adf325b3-d1af-4abb-b91f-e6070a3a7ae4" providerId="ADAL" clId="{A78A498A-358C-430E-A43F-23E48608D30E}" dt="2023-04-21T13:53:48.567" v="6384" actId="478"/>
          <ac:graphicFrameMkLst>
            <pc:docMk/>
            <pc:sldMk cId="2760344828" sldId="315"/>
            <ac:graphicFrameMk id="4" creationId="{79E59180-6A7D-865F-FB83-33C3ED123C50}"/>
          </ac:graphicFrameMkLst>
        </pc:graphicFrameChg>
        <pc:graphicFrameChg chg="add mod">
          <ac:chgData name="Michael Funke" userId="adf325b3-d1af-4abb-b91f-e6070a3a7ae4" providerId="ADAL" clId="{A78A498A-358C-430E-A43F-23E48608D30E}" dt="2023-04-21T13:53:55.045" v="6386" actId="1076"/>
          <ac:graphicFrameMkLst>
            <pc:docMk/>
            <pc:sldMk cId="2760344828" sldId="315"/>
            <ac:graphicFrameMk id="5" creationId="{AD315155-C782-3178-297F-8812549A1722}"/>
          </ac:graphicFrameMkLst>
        </pc:graphicFrameChg>
      </pc:sldChg>
      <pc:sldChg chg="addSp delSp modSp add mod">
        <pc:chgData name="Michael Funke" userId="adf325b3-d1af-4abb-b91f-e6070a3a7ae4" providerId="ADAL" clId="{A78A498A-358C-430E-A43F-23E48608D30E}" dt="2023-04-21T13:53:00.140" v="6383" actId="20577"/>
        <pc:sldMkLst>
          <pc:docMk/>
          <pc:sldMk cId="2094395603" sldId="316"/>
        </pc:sldMkLst>
        <pc:spChg chg="mod">
          <ac:chgData name="Michael Funke" userId="adf325b3-d1af-4abb-b91f-e6070a3a7ae4" providerId="ADAL" clId="{A78A498A-358C-430E-A43F-23E48608D30E}" dt="2023-04-21T13:51:53.111" v="6347" actId="20577"/>
          <ac:spMkLst>
            <pc:docMk/>
            <pc:sldMk cId="2094395603" sldId="316"/>
            <ac:spMk id="2" creationId="{7158E5FA-CDA2-D907-1B12-9C1BB43D57F3}"/>
          </ac:spMkLst>
        </pc:spChg>
        <pc:spChg chg="add mod">
          <ac:chgData name="Michael Funke" userId="adf325b3-d1af-4abb-b91f-e6070a3a7ae4" providerId="ADAL" clId="{A78A498A-358C-430E-A43F-23E48608D30E}" dt="2023-04-21T13:53:00.140" v="6383" actId="20577"/>
          <ac:spMkLst>
            <pc:docMk/>
            <pc:sldMk cId="2094395603" sldId="316"/>
            <ac:spMk id="4" creationId="{30676A67-D59F-AC97-B4CC-7062FA4B0543}"/>
          </ac:spMkLst>
        </pc:spChg>
        <pc:spChg chg="add mod">
          <ac:chgData name="Michael Funke" userId="adf325b3-d1af-4abb-b91f-e6070a3a7ae4" providerId="ADAL" clId="{A78A498A-358C-430E-A43F-23E48608D30E}" dt="2023-04-21T13:43:27.071" v="6041" actId="1076"/>
          <ac:spMkLst>
            <pc:docMk/>
            <pc:sldMk cId="2094395603" sldId="316"/>
            <ac:spMk id="5" creationId="{8B98B14C-AA8F-6E36-AC57-59F83E20BDAD}"/>
          </ac:spMkLst>
        </pc:spChg>
        <pc:spChg chg="add mod">
          <ac:chgData name="Michael Funke" userId="adf325b3-d1af-4abb-b91f-e6070a3a7ae4" providerId="ADAL" clId="{A78A498A-358C-430E-A43F-23E48608D30E}" dt="2023-04-21T13:43:12.071" v="6040" actId="20577"/>
          <ac:spMkLst>
            <pc:docMk/>
            <pc:sldMk cId="2094395603" sldId="316"/>
            <ac:spMk id="7" creationId="{6969337C-57AF-799B-745C-27CA3B1EFC7F}"/>
          </ac:spMkLst>
        </pc:spChg>
        <pc:spChg chg="mod">
          <ac:chgData name="Michael Funke" userId="adf325b3-d1af-4abb-b91f-e6070a3a7ae4" providerId="ADAL" clId="{A78A498A-358C-430E-A43F-23E48608D30E}" dt="2023-04-21T13:38:29.343" v="5934" actId="20577"/>
          <ac:spMkLst>
            <pc:docMk/>
            <pc:sldMk cId="2094395603" sldId="316"/>
            <ac:spMk id="124" creationId="{00000000-0000-0000-0000-000000000000}"/>
          </ac:spMkLst>
        </pc:spChg>
        <pc:spChg chg="del">
          <ac:chgData name="Michael Funke" userId="adf325b3-d1af-4abb-b91f-e6070a3a7ae4" providerId="ADAL" clId="{A78A498A-358C-430E-A43F-23E48608D30E}" dt="2023-04-21T13:42:02.613" v="6007" actId="478"/>
          <ac:spMkLst>
            <pc:docMk/>
            <pc:sldMk cId="2094395603" sldId="316"/>
            <ac:spMk id="125" creationId="{00000000-0000-0000-0000-000000000000}"/>
          </ac:spMkLst>
        </pc:spChg>
        <pc:graphicFrameChg chg="del">
          <ac:chgData name="Michael Funke" userId="adf325b3-d1af-4abb-b91f-e6070a3a7ae4" providerId="ADAL" clId="{A78A498A-358C-430E-A43F-23E48608D30E}" dt="2023-04-21T13:38:32.827" v="5935" actId="478"/>
          <ac:graphicFrameMkLst>
            <pc:docMk/>
            <pc:sldMk cId="2094395603" sldId="316"/>
            <ac:graphicFrameMk id="3" creationId="{CCCDA4C4-5EA8-9DD5-C1EC-811F63F10547}"/>
          </ac:graphicFrameMkLst>
        </pc:graphicFrameChg>
      </pc:sldChg>
      <pc:sldChg chg="addSp delSp modSp add mod">
        <pc:chgData name="Michael Funke" userId="adf325b3-d1af-4abb-b91f-e6070a3a7ae4" providerId="ADAL" clId="{A78A498A-358C-430E-A43F-23E48608D30E}" dt="2023-04-21T14:20:33.892" v="6390" actId="20577"/>
        <pc:sldMkLst>
          <pc:docMk/>
          <pc:sldMk cId="968285561" sldId="317"/>
        </pc:sldMkLst>
        <pc:spChg chg="mod">
          <ac:chgData name="Michael Funke" userId="adf325b3-d1af-4abb-b91f-e6070a3a7ae4" providerId="ADAL" clId="{A78A498A-358C-430E-A43F-23E48608D30E}" dt="2023-04-21T14:20:33.892" v="6390" actId="20577"/>
          <ac:spMkLst>
            <pc:docMk/>
            <pc:sldMk cId="968285561" sldId="317"/>
            <ac:spMk id="2" creationId="{7158E5FA-CDA2-D907-1B12-9C1BB43D57F3}"/>
          </ac:spMkLst>
        </pc:spChg>
        <pc:spChg chg="del mod">
          <ac:chgData name="Michael Funke" userId="adf325b3-d1af-4abb-b91f-e6070a3a7ae4" providerId="ADAL" clId="{A78A498A-358C-430E-A43F-23E48608D30E}" dt="2023-04-21T13:45:33.039" v="6119" actId="478"/>
          <ac:spMkLst>
            <pc:docMk/>
            <pc:sldMk cId="968285561" sldId="317"/>
            <ac:spMk id="4" creationId="{30676A67-D59F-AC97-B4CC-7062FA4B0543}"/>
          </ac:spMkLst>
        </pc:spChg>
        <pc:spChg chg="del">
          <ac:chgData name="Michael Funke" userId="adf325b3-d1af-4abb-b91f-e6070a3a7ae4" providerId="ADAL" clId="{A78A498A-358C-430E-A43F-23E48608D30E}" dt="2023-04-21T13:45:36.130" v="6120" actId="478"/>
          <ac:spMkLst>
            <pc:docMk/>
            <pc:sldMk cId="968285561" sldId="317"/>
            <ac:spMk id="5" creationId="{8B98B14C-AA8F-6E36-AC57-59F83E20BDAD}"/>
          </ac:spMkLst>
        </pc:spChg>
        <pc:spChg chg="add del mod">
          <ac:chgData name="Michael Funke" userId="adf325b3-d1af-4abb-b91f-e6070a3a7ae4" providerId="ADAL" clId="{A78A498A-358C-430E-A43F-23E48608D30E}" dt="2023-04-21T13:45:44.980" v="6122" actId="478"/>
          <ac:spMkLst>
            <pc:docMk/>
            <pc:sldMk cId="968285561" sldId="317"/>
            <ac:spMk id="6" creationId="{67F1B17C-1FA6-0402-F353-C963C4D10598}"/>
          </ac:spMkLst>
        </pc:spChg>
        <pc:spChg chg="del">
          <ac:chgData name="Michael Funke" userId="adf325b3-d1af-4abb-b91f-e6070a3a7ae4" providerId="ADAL" clId="{A78A498A-358C-430E-A43F-23E48608D30E}" dt="2023-04-21T13:45:38.563" v="6121" actId="478"/>
          <ac:spMkLst>
            <pc:docMk/>
            <pc:sldMk cId="968285561" sldId="317"/>
            <ac:spMk id="7" creationId="{6969337C-57AF-799B-745C-27CA3B1EFC7F}"/>
          </ac:spMkLst>
        </pc:spChg>
        <pc:spChg chg="mod">
          <ac:chgData name="Michael Funke" userId="adf325b3-d1af-4abb-b91f-e6070a3a7ae4" providerId="ADAL" clId="{A78A498A-358C-430E-A43F-23E48608D30E}" dt="2023-04-21T13:44:22.427" v="6058" actId="20577"/>
          <ac:spMkLst>
            <pc:docMk/>
            <pc:sldMk cId="968285561" sldId="317"/>
            <ac:spMk id="124" creationId="{00000000-0000-0000-0000-000000000000}"/>
          </ac:spMkLst>
        </pc:spChg>
      </pc:sldChg>
      <pc:sldMasterChg chg="delSldLayout">
        <pc:chgData name="Michael Funke" userId="adf325b3-d1af-4abb-b91f-e6070a3a7ae4" providerId="ADAL" clId="{A78A498A-358C-430E-A43F-23E48608D30E}" dt="2023-04-12T13:03:37.232" v="4077" actId="47"/>
        <pc:sldMasterMkLst>
          <pc:docMk/>
          <pc:sldMasterMk cId="0" sldId="2147483658"/>
        </pc:sldMasterMkLst>
        <pc:sldLayoutChg chg="del">
          <pc:chgData name="Michael Funke" userId="adf325b3-d1af-4abb-b91f-e6070a3a7ae4" providerId="ADAL" clId="{A78A498A-358C-430E-A43F-23E48608D30E}" dt="2023-04-12T13:03:23.724" v="4072" actId="47"/>
          <pc:sldLayoutMkLst>
            <pc:docMk/>
            <pc:sldMasterMk cId="0" sldId="2147483658"/>
            <pc:sldLayoutMk cId="0" sldId="2147483650"/>
          </pc:sldLayoutMkLst>
        </pc:sldLayoutChg>
        <pc:sldLayoutChg chg="del">
          <pc:chgData name="Michael Funke" userId="adf325b3-d1af-4abb-b91f-e6070a3a7ae4" providerId="ADAL" clId="{A78A498A-358C-430E-A43F-23E48608D30E}" dt="2023-04-12T11:26:14.499" v="1306" actId="47"/>
          <pc:sldLayoutMkLst>
            <pc:docMk/>
            <pc:sldMasterMk cId="0" sldId="2147483658"/>
            <pc:sldLayoutMk cId="0" sldId="2147483652"/>
          </pc:sldLayoutMkLst>
        </pc:sldLayoutChg>
        <pc:sldLayoutChg chg="del">
          <pc:chgData name="Michael Funke" userId="adf325b3-d1af-4abb-b91f-e6070a3a7ae4" providerId="ADAL" clId="{A78A498A-358C-430E-A43F-23E48608D30E}" dt="2023-04-12T13:00:59.212" v="4061" actId="47"/>
          <pc:sldLayoutMkLst>
            <pc:docMk/>
            <pc:sldMasterMk cId="0" sldId="2147483658"/>
            <pc:sldLayoutMk cId="0" sldId="2147483655"/>
          </pc:sldLayoutMkLst>
        </pc:sldLayoutChg>
        <pc:sldLayoutChg chg="del">
          <pc:chgData name="Michael Funke" userId="adf325b3-d1af-4abb-b91f-e6070a3a7ae4" providerId="ADAL" clId="{A78A498A-358C-430E-A43F-23E48608D30E}" dt="2023-04-12T13:03:37.232" v="4077" actId="47"/>
          <pc:sldLayoutMkLst>
            <pc:docMk/>
            <pc:sldMasterMk cId="0" sldId="2147483658"/>
            <pc:sldLayoutMk cId="0"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12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928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813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595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706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595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476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769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4514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456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8027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sz="1800" dirty="0">
                <a:effectLst/>
                <a:latin typeface="Calibri" panose="020F0502020204030204" pitchFamily="34" charset="0"/>
                <a:ea typeface="Calibri" panose="020F0502020204030204" pitchFamily="34" charset="0"/>
                <a:cs typeface="Times New Roman" panose="02020603050405020304" pitchFamily="18" charset="0"/>
              </a:rPr>
              <a:t>Bei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Multipathing</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der globale Parameter „</a:t>
            </a:r>
            <a:r>
              <a:rPr lang="de-DE" sz="1800" dirty="0" err="1">
                <a:solidFill>
                  <a:srgbClr val="000000"/>
                </a:solidFill>
                <a:effectLst/>
                <a:latin typeface="Courier New" panose="02070309020205020404" pitchFamily="49" charset="0"/>
                <a:ea typeface="Times New Roman" panose="02020603050405020304" pitchFamily="18" charset="0"/>
              </a:rPr>
              <a:t>LANfree</a:t>
            </a:r>
            <a:r>
              <a:rPr lang="de-DE" sz="1800" dirty="0">
                <a:solidFill>
                  <a:srgbClr val="000000"/>
                </a:solidFill>
                <a:effectLst/>
                <a:latin typeface="Courier New" panose="02070309020205020404" pitchFamily="49" charset="0"/>
                <a:ea typeface="Times New Roman" panose="02020603050405020304" pitchFamily="18" charset="0"/>
              </a:rPr>
              <a:t>=0 </a:t>
            </a:r>
            <a:r>
              <a:rPr lang="de-DE" sz="1800" dirty="0" err="1">
                <a:solidFill>
                  <a:srgbClr val="000000"/>
                </a:solidFill>
                <a:effectLst/>
                <a:latin typeface="Courier New" panose="02070309020205020404" pitchFamily="49" charset="0"/>
                <a:ea typeface="Times New Roman" panose="02020603050405020304" pitchFamily="18" charset="0"/>
              </a:rPr>
              <a:t>or</a:t>
            </a:r>
            <a:r>
              <a:rPr lang="de-DE" sz="1800" dirty="0">
                <a:solidFill>
                  <a:srgbClr val="000000"/>
                </a:solidFill>
                <a:effectLst/>
                <a:latin typeface="Courier New" panose="02070309020205020404" pitchFamily="49" charset="0"/>
                <a:ea typeface="Times New Roman" panose="02020603050405020304" pitchFamily="18" charset="0"/>
              </a:rPr>
              <a:t> 1</a:t>
            </a:r>
            <a:r>
              <a:rPr lang="de-DE" sz="1800" dirty="0">
                <a:solidFill>
                  <a:srgbClr val="000000"/>
                </a:solidFill>
                <a:effectLst/>
                <a:latin typeface="Calibri" panose="020F0502020204030204" pitchFamily="34" charset="0"/>
                <a:ea typeface="Calibri" panose="020F0502020204030204" pitchFamily="34" charset="0"/>
                <a:cs typeface="Arial"/>
              </a:rPr>
              <a:t>“ wichtig:</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lang="de-DE" sz="1800" dirty="0">
              <a:effectLst/>
              <a:latin typeface="Calibri" panose="020F0502020204030204" pitchFamily="34" charset="0"/>
              <a:ea typeface="Calibri" panose="020F0502020204030204" pitchFamily="34" charset="0"/>
            </a:endParaRPr>
          </a:p>
          <a:p>
            <a:pPr marL="13970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effectLst/>
                <a:latin typeface="Courier New" panose="02070309020205020404" pitchFamily="49" charset="0"/>
                <a:ea typeface="Times New Roman" panose="02020603050405020304" pitchFamily="18" charset="0"/>
              </a:rPr>
              <a:t># default: 0</a:t>
            </a:r>
            <a:endParaRPr lang="de-DE" sz="1800" dirty="0">
              <a:effectLst/>
              <a:latin typeface="Calibri" panose="020F0502020204030204" pitchFamily="34" charset="0"/>
              <a:ea typeface="Calibri" panose="020F0502020204030204" pitchFamily="34" charset="0"/>
            </a:endParaRPr>
          </a:p>
          <a:p>
            <a:pPr marL="13970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effectLst/>
                <a:latin typeface="Courier New" panose="02070309020205020404" pitchFamily="49" charset="0"/>
                <a:ea typeface="Times New Roman" panose="02020603050405020304" pitchFamily="18" charset="0"/>
              </a:rPr>
              <a:t># This option can be set to 1 to make backup session manager (BSM) use local </a:t>
            </a:r>
            <a:endParaRPr lang="de-DE" sz="1800" dirty="0">
              <a:effectLst/>
              <a:latin typeface="Calibri" panose="020F0502020204030204" pitchFamily="34" charset="0"/>
              <a:ea typeface="Calibri" panose="020F0502020204030204" pitchFamily="34" charset="0"/>
            </a:endParaRPr>
          </a:p>
          <a:p>
            <a:pPr marL="13970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effectLst/>
                <a:latin typeface="Courier New" panose="02070309020205020404" pitchFamily="49" charset="0"/>
                <a:ea typeface="Times New Roman" panose="02020603050405020304" pitchFamily="18" charset="0"/>
              </a:rPr>
              <a:t># path if available in multipath configuration, instead of using preferred host</a:t>
            </a:r>
            <a:endParaRPr lang="de-DE" sz="1800" dirty="0">
              <a:effectLst/>
              <a:latin typeface="Calibri" panose="020F0502020204030204" pitchFamily="34" charset="0"/>
              <a:ea typeface="Calibri" panose="020F0502020204030204" pitchFamily="34" charset="0"/>
            </a:endParaRPr>
          </a:p>
          <a:p>
            <a:pPr marL="139700" indent="0">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effectLst/>
                <a:latin typeface="Courier New" panose="02070309020205020404" pitchFamily="49" charset="0"/>
                <a:ea typeface="Times New Roman" panose="02020603050405020304" pitchFamily="18" charset="0"/>
              </a:rPr>
              <a:t># or the order by which paths are configured.</a:t>
            </a:r>
            <a:endParaRPr lang="de-DE"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28157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3276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1174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6956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96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7889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7846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2607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657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7830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4441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4440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2332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4607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sym typeface="Wingdings" panose="05000000000000000000" pitchFamily="2" charset="2"/>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08683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sym typeface="Wingdings" panose="05000000000000000000" pitchFamily="2" charset="2"/>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7667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de-DE" dirty="0">
              <a:sym typeface="Wingdings" panose="05000000000000000000" pitchFamily="2" charset="2"/>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965991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028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450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09783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3281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009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370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59003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2594807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5345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654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789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991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4143022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‹Nr.›</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7"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microfocus.com/doc/Data_Protector/23.4/RequirementsForEAD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michael-funke.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docs.microfocus.com/doc/Data_Protector/11.01/PortUsag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cs.microfocus.com/doc/Data_Protector/23.4/CLIOmnichec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info@michael-funke.com"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www.oracle.com/index.html" TargetMode="External"/><Relationship Id="rId15" Type="http://schemas.openxmlformats.org/officeDocument/2006/relationships/hyperlink" Target="https://docs.microfocus.com/doc/Data_Protector/23.4/SystemRequirements" TargetMode="External"/><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570015" y="2192388"/>
            <a:ext cx="8003969" cy="213016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t>Data Protector</a:t>
            </a:r>
            <a:br>
              <a:rPr lang="en-US" sz="2400" dirty="0"/>
            </a:br>
            <a:r>
              <a:rPr lang="de-DE" sz="2400" dirty="0">
                <a:solidFill>
                  <a:schemeClr val="tx1"/>
                </a:solidFill>
              </a:rPr>
              <a:t>Individualschulung</a:t>
            </a:r>
            <a:br>
              <a:rPr lang="de-DE" sz="2400" dirty="0">
                <a:solidFill>
                  <a:srgbClr val="0070C0"/>
                </a:solidFill>
              </a:rPr>
            </a:br>
            <a:br>
              <a:rPr lang="en" sz="2000" dirty="0"/>
            </a:br>
            <a:br>
              <a:rPr lang="en" sz="2000" dirty="0"/>
            </a:br>
            <a:endParaRPr sz="1800"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DE" sz="2000" dirty="0"/>
              <a:t>Backup der </a:t>
            </a:r>
            <a:r>
              <a:rPr lang="de-DE" sz="2000" dirty="0" err="1"/>
              <a:t>Cell</a:t>
            </a:r>
            <a:r>
              <a:rPr lang="de-DE" sz="2000" dirty="0"/>
              <a:t> Manager Datenbank</a:t>
            </a:r>
            <a:endParaRPr dirty="0">
              <a:highlight>
                <a:schemeClr val="accent1"/>
              </a:highlight>
            </a:endParaRPr>
          </a:p>
        </p:txBody>
      </p:sp>
      <p:sp>
        <p:nvSpPr>
          <p:cNvPr id="125" name="Google Shape;125;p17"/>
          <p:cNvSpPr txBox="1">
            <a:spLocks noGrp="1"/>
          </p:cNvSpPr>
          <p:nvPr>
            <p:ph type="body" idx="1"/>
          </p:nvPr>
        </p:nvSpPr>
        <p:spPr>
          <a:xfrm>
            <a:off x="781175" y="1417323"/>
            <a:ext cx="7762052" cy="2283975"/>
          </a:xfrm>
          <a:prstGeom prst="rect">
            <a:avLst/>
          </a:prstGeom>
        </p:spPr>
        <p:txBody>
          <a:bodyPr spcFirstLastPara="1" wrap="square" lIns="91425" tIns="91425" rIns="91425" bIns="91425" anchor="t" anchorCtr="0">
            <a:noAutofit/>
          </a:bodyPr>
          <a:lstStyle/>
          <a:p>
            <a:pPr marL="342900" indent="-342900"/>
            <a:r>
              <a:rPr lang="de-DE" sz="1800" dirty="0"/>
              <a:t>Dazu gibt es eine spezielle Integration, namens IDB.</a:t>
            </a:r>
          </a:p>
          <a:p>
            <a:pPr marL="342900" indent="-342900"/>
            <a:r>
              <a:rPr lang="de-DE" sz="1800" dirty="0"/>
              <a:t>Diese sichert:</a:t>
            </a:r>
          </a:p>
          <a:p>
            <a:pPr marL="800100" lvl="1" indent="-342900"/>
            <a:r>
              <a:rPr lang="de-DE" sz="1400" dirty="0"/>
              <a:t>PostgreSQL Datenbank Dateien</a:t>
            </a:r>
          </a:p>
          <a:p>
            <a:pPr marL="800100" lvl="1" indent="-342900"/>
            <a:r>
              <a:rPr lang="de-DE" sz="1400" dirty="0"/>
              <a:t>Archive-Logs. Die Datenbank läuft im Archive Modus, dadurch ist ein „Point in Time Recovery“ möglich. Archive-Logs werden nach einem erfolgreichen Backup gelöscht.</a:t>
            </a:r>
          </a:p>
          <a:p>
            <a:pPr marL="800100" lvl="1" indent="-342900"/>
            <a:r>
              <a:rPr lang="de-DE" sz="1400" dirty="0"/>
              <a:t>DCBF-Dateien (Detail Catalog Binary Files)</a:t>
            </a:r>
          </a:p>
          <a:p>
            <a:pPr marL="800100" lvl="1" indent="-342900"/>
            <a:r>
              <a:rPr lang="de-DE" sz="1400" dirty="0"/>
              <a:t>SMBF (Session Messages Binary Files)</a:t>
            </a:r>
          </a:p>
          <a:p>
            <a:pPr marL="800100" lvl="1" indent="-342900"/>
            <a:r>
              <a:rPr lang="de-DE" sz="1400" dirty="0"/>
              <a:t>Konfigurationsdateien und Zertifikate</a:t>
            </a:r>
            <a:br>
              <a:rPr lang="de-DE" sz="1400" dirty="0"/>
            </a:br>
            <a:endParaRPr lang="de-DE" sz="1400" dirty="0"/>
          </a:p>
          <a:p>
            <a:pPr marL="342900" indent="-342900"/>
            <a:r>
              <a:rPr lang="de-DE" sz="1800" dirty="0"/>
              <a:t>Inkrementelle Backups:</a:t>
            </a:r>
          </a:p>
          <a:p>
            <a:pPr marL="800100" lvl="1" indent="-342900"/>
            <a:r>
              <a:rPr lang="de-DE" sz="1400" dirty="0"/>
              <a:t>Keine Datenbankdateien, nur Logs.</a:t>
            </a:r>
          </a:p>
          <a:p>
            <a:pPr marL="800100" lvl="1" indent="-342900"/>
            <a:r>
              <a:rPr lang="de-DE" sz="1400" dirty="0"/>
              <a:t>Nur neue oder geänderte DCBF und SMBF-Dateien.</a:t>
            </a:r>
          </a:p>
          <a:p>
            <a:pPr marL="800100" lvl="1" indent="-342900"/>
            <a:r>
              <a:rPr lang="de-DE" sz="1400" dirty="0"/>
              <a:t>Konfigurationsdateien und Zertifikate als „</a:t>
            </a:r>
            <a:r>
              <a:rPr lang="de-DE" sz="1400" dirty="0" err="1"/>
              <a:t>full</a:t>
            </a:r>
            <a:r>
              <a:rPr lang="de-DE" sz="1400" dirty="0"/>
              <a:t>“ Backup.</a:t>
            </a:r>
            <a:br>
              <a:rPr lang="de-DE" sz="1400" dirty="0"/>
            </a:br>
            <a:endParaRPr lang="de-DE" sz="1400" dirty="0"/>
          </a:p>
          <a:p>
            <a:pPr marL="1257300" lvl="2" indent="-342900"/>
            <a:endParaRPr lang="de-DE" sz="14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dirty="0"/>
          </a:p>
        </p:txBody>
      </p:sp>
    </p:spTree>
    <p:extLst>
      <p:ext uri="{BB962C8B-B14F-4D97-AF65-F5344CB8AC3E}">
        <p14:creationId xmlns:p14="http://schemas.microsoft.com/office/powerpoint/2010/main" val="334285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Datenquellen</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Die zu sichernden Daten</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3</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0830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VBDA – V</a:t>
            </a:r>
            <a:r>
              <a:rPr lang="de-DE" dirty="0"/>
              <a:t>o</a:t>
            </a:r>
            <a:r>
              <a:rPr lang="en" dirty="0"/>
              <a:t>lume Backup Disk Agent</a:t>
            </a:r>
            <a:endParaRPr dirty="0">
              <a:highlight>
                <a:schemeClr val="accent1"/>
              </a:highlight>
            </a:endParaRPr>
          </a:p>
        </p:txBody>
      </p:sp>
      <p:sp>
        <p:nvSpPr>
          <p:cNvPr id="125" name="Google Shape;125;p17"/>
          <p:cNvSpPr txBox="1">
            <a:spLocks noGrp="1"/>
          </p:cNvSpPr>
          <p:nvPr>
            <p:ph type="body" idx="1"/>
          </p:nvPr>
        </p:nvSpPr>
        <p:spPr>
          <a:xfrm>
            <a:off x="829206" y="1422528"/>
            <a:ext cx="8000895" cy="3483841"/>
          </a:xfrm>
          <a:prstGeom prst="rect">
            <a:avLst/>
          </a:prstGeom>
        </p:spPr>
        <p:txBody>
          <a:bodyPr spcFirstLastPara="1" wrap="square" lIns="91425" tIns="91425" rIns="91425" bIns="91425" anchor="t" anchorCtr="0">
            <a:noAutofit/>
          </a:bodyPr>
          <a:lstStyle/>
          <a:p>
            <a:pPr marL="342900" indent="-342900"/>
            <a:r>
              <a:rPr lang="de-DE" sz="2000" dirty="0"/>
              <a:t>Der VBDA sammelt die Dateien und ihre Attribute aus dem Filesystem ein und schickt diese an den BMA (Backup Media Agent).</a:t>
            </a:r>
          </a:p>
          <a:p>
            <a:pPr marL="342900" indent="-342900"/>
            <a:r>
              <a:rPr lang="sv-SE" sz="2000" dirty="0"/>
              <a:t>Neben der Beachtung der Besonderheiten der Dateisysteme ist der VBDA auch für Sicherung der Konfiguration (z.B. Registry) und die  Encryption zuständig.</a:t>
            </a:r>
          </a:p>
          <a:p>
            <a:pPr marL="342900" indent="-342900"/>
            <a:r>
              <a:rPr lang="de-DE" sz="2000" dirty="0"/>
              <a:t>Es wird ein Disk-Agent pro </a:t>
            </a:r>
            <a:r>
              <a:rPr lang="de-DE" sz="2000" dirty="0" err="1"/>
              <a:t>Mountpoint</a:t>
            </a:r>
            <a:r>
              <a:rPr lang="de-DE" sz="2000" dirty="0"/>
              <a:t> gestartet und die Daten werden dann im Media-Agenten „</a:t>
            </a:r>
            <a:r>
              <a:rPr lang="de-DE" sz="2000" dirty="0" err="1"/>
              <a:t>gemultiplexed</a:t>
            </a:r>
            <a:r>
              <a:rPr lang="de-DE" sz="2000" dirty="0"/>
              <a:t>“.</a:t>
            </a:r>
            <a:endParaRPr lang="sv-SE" sz="2000" dirty="0"/>
          </a:p>
          <a:p>
            <a:pPr marL="342900" indent="-342900"/>
            <a:r>
              <a:rPr lang="de-DE" sz="2000" dirty="0"/>
              <a:t>Daneben gibt es auch den RBDA (Raw Disk Backup Disk Agent) und den FSBRDA (Filesystem Browse Disk Agent).</a:t>
            </a:r>
          </a:p>
          <a:p>
            <a:pPr marL="0" indent="0">
              <a:buNone/>
            </a:pPr>
            <a:endParaRPr lang="de-DE" dirty="0"/>
          </a:p>
          <a:p>
            <a:pPr marL="342900" indent="-342900"/>
            <a:endParaRPr lang="de-DE" i="1"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dirty="0"/>
          </a:p>
        </p:txBody>
      </p:sp>
    </p:spTree>
    <p:extLst>
      <p:ext uri="{BB962C8B-B14F-4D97-AF65-F5344CB8AC3E}">
        <p14:creationId xmlns:p14="http://schemas.microsoft.com/office/powerpoint/2010/main" val="48035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DE" dirty="0"/>
              <a:t>Datenbankintegrationen</a:t>
            </a:r>
            <a:endParaRPr dirty="0">
              <a:highlight>
                <a:schemeClr val="accent1"/>
              </a:highlight>
            </a:endParaRPr>
          </a:p>
        </p:txBody>
      </p:sp>
      <p:sp>
        <p:nvSpPr>
          <p:cNvPr id="125" name="Google Shape;125;p17"/>
          <p:cNvSpPr txBox="1">
            <a:spLocks noGrp="1"/>
          </p:cNvSpPr>
          <p:nvPr>
            <p:ph type="body" idx="1"/>
          </p:nvPr>
        </p:nvSpPr>
        <p:spPr>
          <a:xfrm>
            <a:off x="483704" y="1421492"/>
            <a:ext cx="8428284" cy="3182260"/>
          </a:xfrm>
          <a:prstGeom prst="rect">
            <a:avLst/>
          </a:prstGeom>
        </p:spPr>
        <p:txBody>
          <a:bodyPr spcFirstLastPara="1" wrap="square" lIns="91425" tIns="91425" rIns="91425" bIns="91425" anchor="t" anchorCtr="0">
            <a:noAutofit/>
          </a:bodyPr>
          <a:lstStyle/>
          <a:p>
            <a:pPr marL="342900" indent="-342900"/>
            <a:r>
              <a:rPr lang="de-DE" sz="1600" dirty="0"/>
              <a:t>Jede von DP unterstütze Datenbank hat eine Backupschnittstelle.</a:t>
            </a:r>
          </a:p>
          <a:p>
            <a:pPr marL="342900" indent="-342900"/>
            <a:r>
              <a:rPr lang="de-DE" sz="1600" dirty="0"/>
              <a:t>Beim Start der Backupagenten (OB2BAR) wird die Datenbank in den Backupmodus versetzt. In diesem Zustand werden Änderung nur noch in die Transaktionslogs geschrieben und die Datenbankdateien können gesichert werden. Das geschieht, je nach Datenbank, auf unterschiedlichen Wegen. Oft mit einem Datenstrom, welcher von der Datenbank gesteuert wird. Die Datenbank hat oft einen Recovery Catalog, welcher die Zuordnung herstellt.</a:t>
            </a:r>
          </a:p>
          <a:p>
            <a:pPr marL="342900" indent="-342900"/>
            <a:r>
              <a:rPr lang="de-DE" sz="1600" dirty="0"/>
              <a:t>Sind die Datenbankdateien gesichert, wir der Backupmodus beendet und die Transaktionslogs und der Recovery Catalog gesichert.</a:t>
            </a:r>
          </a:p>
          <a:p>
            <a:pPr marL="342900" indent="-342900"/>
            <a:r>
              <a:rPr lang="de-DE" sz="1600" dirty="0"/>
              <a:t>Zwischen der Sicherung der Datenbankdateien laufen in der Regel regelmäßige Backups der Transaktionslogs, damit diese gelöscht werden können. Oft werden diese von der Datenbank getriggert, basierend auf dem Füllstand der Verzeichnisse.</a:t>
            </a:r>
          </a:p>
          <a:p>
            <a:pPr marL="342900" indent="-342900"/>
            <a:endParaRPr lang="de-DE" sz="1600" dirty="0"/>
          </a:p>
          <a:p>
            <a:pPr marL="342900" indent="-342900"/>
            <a:endParaRPr lang="de-DE" sz="16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Tree>
    <p:extLst>
      <p:ext uri="{BB962C8B-B14F-4D97-AF65-F5344CB8AC3E}">
        <p14:creationId xmlns:p14="http://schemas.microsoft.com/office/powerpoint/2010/main" val="408041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Spezielle Integrationen</a:t>
            </a:r>
            <a:endParaRPr dirty="0">
              <a:highlight>
                <a:schemeClr val="accent1"/>
              </a:highlight>
            </a:endParaRPr>
          </a:p>
        </p:txBody>
      </p:sp>
      <p:sp>
        <p:nvSpPr>
          <p:cNvPr id="125" name="Google Shape;125;p17"/>
          <p:cNvSpPr txBox="1">
            <a:spLocks noGrp="1"/>
          </p:cNvSpPr>
          <p:nvPr>
            <p:ph type="body" idx="1"/>
          </p:nvPr>
        </p:nvSpPr>
        <p:spPr>
          <a:xfrm>
            <a:off x="818075" y="1857091"/>
            <a:ext cx="7951304" cy="2390297"/>
          </a:xfrm>
          <a:prstGeom prst="rect">
            <a:avLst/>
          </a:prstGeom>
        </p:spPr>
        <p:txBody>
          <a:bodyPr spcFirstLastPara="1" wrap="square" lIns="91425" tIns="91425" rIns="91425" bIns="91425" anchor="t" anchorCtr="0">
            <a:noAutofit/>
          </a:bodyPr>
          <a:lstStyle/>
          <a:p>
            <a:pPr marL="342900" indent="-342900"/>
            <a:r>
              <a:rPr lang="de-DE" dirty="0"/>
              <a:t>Virtual Environment </a:t>
            </a:r>
            <a:r>
              <a:rPr lang="de-DE" dirty="0" err="1"/>
              <a:t>Protection</a:t>
            </a:r>
            <a:r>
              <a:rPr lang="de-DE" dirty="0"/>
              <a:t> Agent</a:t>
            </a:r>
          </a:p>
          <a:p>
            <a:pPr marL="342900" indent="-342900"/>
            <a:r>
              <a:rPr lang="de-DE" dirty="0"/>
              <a:t>NDMP-Integration</a:t>
            </a:r>
          </a:p>
          <a:p>
            <a:pPr marL="342900" indent="-342900"/>
            <a:r>
              <a:rPr lang="de-DE" dirty="0" err="1"/>
              <a:t>Disaster</a:t>
            </a:r>
            <a:r>
              <a:rPr lang="de-DE" dirty="0"/>
              <a:t> Recovery</a:t>
            </a:r>
          </a:p>
          <a:p>
            <a:pPr marL="0" indent="0">
              <a:buNone/>
            </a:pPr>
            <a:endParaRPr lang="de-DE" dirty="0"/>
          </a:p>
          <a:p>
            <a:pPr marL="342900" indent="-342900"/>
            <a:endParaRPr lang="de-DE" dirty="0"/>
          </a:p>
          <a:p>
            <a:pPr marL="342900" indent="-342900"/>
            <a:endParaRPr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spTree>
    <p:extLst>
      <p:ext uri="{BB962C8B-B14F-4D97-AF65-F5344CB8AC3E}">
        <p14:creationId xmlns:p14="http://schemas.microsoft.com/office/powerpoint/2010/main" val="3118183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605322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DE" dirty="0"/>
              <a:t>Virtual Environment </a:t>
            </a:r>
            <a:r>
              <a:rPr lang="de-DE" dirty="0" err="1"/>
              <a:t>Protection</a:t>
            </a:r>
            <a:r>
              <a:rPr lang="de-DE" dirty="0"/>
              <a:t> Agent</a:t>
            </a:r>
          </a:p>
        </p:txBody>
      </p:sp>
      <p:sp>
        <p:nvSpPr>
          <p:cNvPr id="125" name="Google Shape;125;p17"/>
          <p:cNvSpPr txBox="1">
            <a:spLocks noGrp="1"/>
          </p:cNvSpPr>
          <p:nvPr>
            <p:ph type="body" idx="1"/>
          </p:nvPr>
        </p:nvSpPr>
        <p:spPr>
          <a:xfrm>
            <a:off x="496956" y="1364474"/>
            <a:ext cx="7951304" cy="3182260"/>
          </a:xfrm>
          <a:prstGeom prst="rect">
            <a:avLst/>
          </a:prstGeom>
        </p:spPr>
        <p:txBody>
          <a:bodyPr spcFirstLastPara="1" wrap="square" lIns="91425" tIns="91425" rIns="91425" bIns="91425" anchor="t" anchorCtr="0">
            <a:noAutofit/>
          </a:bodyPr>
          <a:lstStyle/>
          <a:p>
            <a:pPr marL="285750" indent="-285750"/>
            <a:r>
              <a:rPr lang="de-DE" sz="1800" dirty="0"/>
              <a:t>Bei der Integration von VMware wird auf dem Hypervisor bzw. dem vCenter Server kein Agent installiert.</a:t>
            </a:r>
          </a:p>
          <a:p>
            <a:pPr marL="285750" indent="-285750"/>
            <a:r>
              <a:rPr lang="de-DE" sz="1800" dirty="0"/>
              <a:t>Vielmehr wird die VMware-Komponente VDDK (Virtual Disk Development Kit) auf einem „Mount Proxy Host“ installiert.</a:t>
            </a:r>
          </a:p>
          <a:p>
            <a:pPr marL="285750" indent="-285750"/>
            <a:r>
              <a:rPr lang="de-DE" sz="1800" dirty="0"/>
              <a:t>Diese ermöglicht:</a:t>
            </a:r>
          </a:p>
          <a:p>
            <a:pPr marL="742950" lvl="1" indent="-285750"/>
            <a:r>
              <a:rPr lang="de-DE" sz="1400" dirty="0"/>
              <a:t>Lock und </a:t>
            </a:r>
            <a:r>
              <a:rPr lang="de-DE" sz="1400" dirty="0" err="1"/>
              <a:t>Unlock</a:t>
            </a:r>
            <a:r>
              <a:rPr lang="de-DE" sz="1400" dirty="0"/>
              <a:t> von </a:t>
            </a:r>
            <a:r>
              <a:rPr lang="de-DE" sz="1400" dirty="0" err="1"/>
              <a:t>Vmotion</a:t>
            </a:r>
            <a:endParaRPr lang="de-DE" sz="1400" dirty="0"/>
          </a:p>
          <a:p>
            <a:pPr marL="742950" lvl="1" indent="-285750"/>
            <a:r>
              <a:rPr lang="de-DE" sz="1400" dirty="0"/>
              <a:t>Lesen und schreiben der virtuellen Platten</a:t>
            </a:r>
          </a:p>
          <a:p>
            <a:pPr marL="285750" indent="-285750"/>
            <a:r>
              <a:rPr lang="de-DE" sz="1800" dirty="0"/>
              <a:t>Transportmethoden:</a:t>
            </a:r>
          </a:p>
          <a:p>
            <a:pPr marL="742950" lvl="1" indent="-285750"/>
            <a:r>
              <a:rPr lang="de-DE" sz="1400" dirty="0"/>
              <a:t>NBD(SSL): Über das Netzwerk mittels </a:t>
            </a:r>
            <a:r>
              <a:rPr lang="en-US" sz="1400" dirty="0"/>
              <a:t>Network Block Device (NBD) </a:t>
            </a:r>
            <a:r>
              <a:rPr lang="de-DE" sz="1400" dirty="0"/>
              <a:t>Protokoll</a:t>
            </a:r>
          </a:p>
          <a:p>
            <a:pPr marL="742950" lvl="1" indent="-285750"/>
            <a:r>
              <a:rPr lang="de-DE" sz="1400" dirty="0" err="1"/>
              <a:t>Hotadd</a:t>
            </a:r>
            <a:r>
              <a:rPr lang="de-DE" sz="1400" dirty="0"/>
              <a:t>: In diesem Fall ist das VDDK auf einer VM installiert und es werden VMware-Interne Methoden zum Transport genutzt.</a:t>
            </a:r>
          </a:p>
          <a:p>
            <a:pPr marL="742950" lvl="1" indent="-285750"/>
            <a:r>
              <a:rPr lang="en-US" sz="1400" dirty="0"/>
              <a:t>SAN: </a:t>
            </a:r>
            <a:r>
              <a:rPr lang="de-DE" sz="1400" dirty="0"/>
              <a:t>Die Platten werden per SAN präsentiert.</a:t>
            </a:r>
          </a:p>
          <a:p>
            <a:pPr marL="742950" lvl="1" indent="-285750"/>
            <a:endParaRPr lang="de-DE" sz="1400" dirty="0"/>
          </a:p>
          <a:p>
            <a:pPr marL="457200" lvl="1" indent="0">
              <a:buNone/>
            </a:pPr>
            <a:endParaRPr lang="de-DE" sz="1400" dirty="0"/>
          </a:p>
          <a:p>
            <a:pPr marL="742950" lvl="1" indent="-285750"/>
            <a:endParaRPr lang="de-DE" sz="14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Tree>
    <p:extLst>
      <p:ext uri="{BB962C8B-B14F-4D97-AF65-F5344CB8AC3E}">
        <p14:creationId xmlns:p14="http://schemas.microsoft.com/office/powerpoint/2010/main" val="418836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605322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DE" dirty="0"/>
              <a:t>Virtual Environment </a:t>
            </a:r>
            <a:r>
              <a:rPr lang="de-DE" dirty="0" err="1"/>
              <a:t>Protection</a:t>
            </a:r>
            <a:r>
              <a:rPr lang="de-DE" dirty="0"/>
              <a:t> Agent</a:t>
            </a:r>
          </a:p>
        </p:txBody>
      </p:sp>
      <p:sp>
        <p:nvSpPr>
          <p:cNvPr id="125" name="Google Shape;125;p17"/>
          <p:cNvSpPr txBox="1">
            <a:spLocks noGrp="1"/>
          </p:cNvSpPr>
          <p:nvPr>
            <p:ph type="body" idx="1"/>
          </p:nvPr>
        </p:nvSpPr>
        <p:spPr>
          <a:xfrm>
            <a:off x="251295" y="1358398"/>
            <a:ext cx="8517391" cy="3182260"/>
          </a:xfrm>
          <a:prstGeom prst="rect">
            <a:avLst/>
          </a:prstGeom>
        </p:spPr>
        <p:txBody>
          <a:bodyPr spcFirstLastPara="1" wrap="square" lIns="91425" tIns="91425" rIns="91425" bIns="91425" anchor="t" anchorCtr="0">
            <a:noAutofit/>
          </a:bodyPr>
          <a:lstStyle/>
          <a:p>
            <a:pPr marL="285750" indent="-285750"/>
            <a:r>
              <a:rPr lang="de-DE" sz="1800" dirty="0"/>
              <a:t>Der Ablauf ist wie folgt:</a:t>
            </a:r>
            <a:br>
              <a:rPr lang="de-DE" sz="1800" dirty="0"/>
            </a:br>
            <a:endParaRPr lang="de-DE" sz="1800" dirty="0"/>
          </a:p>
          <a:p>
            <a:pPr marL="742950" lvl="1" indent="-285750"/>
            <a:r>
              <a:rPr lang="de-DE" sz="1400" dirty="0"/>
              <a:t>Identifikation der VM in ESXi/vCenter und lock vMotion.</a:t>
            </a:r>
          </a:p>
          <a:p>
            <a:pPr marL="742950" lvl="1" indent="-285750"/>
            <a:r>
              <a:rPr lang="de-DE" sz="1400" dirty="0"/>
              <a:t>Ein Snapshot wir erzeugt und eine „</a:t>
            </a:r>
            <a:r>
              <a:rPr lang="de-DE" sz="1400" dirty="0" err="1"/>
              <a:t>changeID</a:t>
            </a:r>
            <a:r>
              <a:rPr lang="de-DE" sz="1400" dirty="0"/>
              <a:t>“ als Checkpoint gespeichert.</a:t>
            </a:r>
          </a:p>
          <a:p>
            <a:pPr marL="742950" lvl="1" indent="-285750"/>
            <a:r>
              <a:rPr lang="de-DE" sz="1400" dirty="0"/>
              <a:t>Snapshot wird gelesen und zusammen mit den Metadaten an den Media Agenten geschickt.</a:t>
            </a:r>
          </a:p>
          <a:p>
            <a:pPr marL="742950" lvl="1" indent="-285750"/>
            <a:r>
              <a:rPr lang="de-DE" sz="1400" dirty="0"/>
              <a:t>Nach dem Backup wird der Snapshot gelöscht und vMotion wieder freigegeben.</a:t>
            </a:r>
          </a:p>
          <a:p>
            <a:pPr marL="742950" lvl="1" indent="-285750"/>
            <a:r>
              <a:rPr lang="de-DE" sz="1400" dirty="0">
                <a:sym typeface="Wingdings" panose="05000000000000000000" pitchFamily="2" charset="2"/>
              </a:rPr>
              <a:t> Bei einen </a:t>
            </a:r>
            <a:r>
              <a:rPr lang="de-DE" sz="1400" dirty="0" err="1">
                <a:sym typeface="Wingdings" panose="05000000000000000000" pitchFamily="2" charset="2"/>
              </a:rPr>
              <a:t>Full</a:t>
            </a:r>
            <a:r>
              <a:rPr lang="de-DE" sz="1400" dirty="0">
                <a:sym typeface="Wingdings" panose="05000000000000000000" pitchFamily="2" charset="2"/>
              </a:rPr>
              <a:t> Backup werden seit DP 10.60 und ESXi 6.7 nur die genutzten Blöcke gelesen.</a:t>
            </a:r>
            <a:br>
              <a:rPr lang="de-DE" sz="1400" dirty="0"/>
            </a:br>
            <a:endParaRPr lang="de-DE" sz="1400" dirty="0"/>
          </a:p>
          <a:p>
            <a:pPr marL="285750" indent="-285750"/>
            <a:r>
              <a:rPr lang="de-DE" sz="1800" dirty="0"/>
              <a:t>CBT (Change Block Tracking)</a:t>
            </a:r>
          </a:p>
          <a:p>
            <a:pPr marL="742950" lvl="1" indent="-285750"/>
            <a:r>
              <a:rPr lang="de-DE" sz="1400" dirty="0"/>
              <a:t>Ermöglicht inkrementelle Backups zu machen, indem ein Tracking der geänderten Blöcke der virtuellen Platten erfolgt.</a:t>
            </a:r>
          </a:p>
          <a:p>
            <a:pPr marL="742950" lvl="1" indent="-285750"/>
            <a:r>
              <a:rPr lang="de-DE" sz="1400" dirty="0"/>
              <a:t>Diese Funktion wird von VMware bereitgestellt und ist per </a:t>
            </a:r>
            <a:r>
              <a:rPr lang="de-DE" sz="1400" dirty="0" err="1"/>
              <a:t>default</a:t>
            </a:r>
            <a:r>
              <a:rPr lang="de-DE" sz="1400" dirty="0"/>
              <a:t> off (</a:t>
            </a:r>
            <a:r>
              <a:rPr lang="de-DE" sz="1400" dirty="0" err="1"/>
              <a:t>option</a:t>
            </a:r>
            <a:r>
              <a:rPr lang="de-DE" sz="1400" dirty="0"/>
              <a:t> </a:t>
            </a:r>
            <a:r>
              <a:rPr lang="de-DE" sz="1400" dirty="0" err="1"/>
              <a:t>ctkEnabled</a:t>
            </a:r>
            <a:r>
              <a:rPr lang="de-DE" sz="1400" dirty="0"/>
              <a:t>).</a:t>
            </a:r>
          </a:p>
          <a:p>
            <a:pPr marL="742950" lvl="1" indent="-285750"/>
            <a:r>
              <a:rPr lang="de-DE" sz="1400" dirty="0"/>
              <a:t>Wird diese Option in DP gewählt, wird CBT durch DP auf </a:t>
            </a:r>
            <a:r>
              <a:rPr lang="de-DE" sz="1400" dirty="0" err="1"/>
              <a:t>Vmware</a:t>
            </a:r>
            <a:r>
              <a:rPr lang="de-DE" sz="1400" dirty="0"/>
              <a:t>-Ebene aktiviert.</a:t>
            </a:r>
          </a:p>
          <a:p>
            <a:pPr marL="742950" lvl="1" indent="-285750"/>
            <a:endParaRPr lang="de-DE" sz="1400" dirty="0"/>
          </a:p>
          <a:p>
            <a:pPr marL="742950" lvl="1" indent="-285750"/>
            <a:endParaRPr lang="de-DE" sz="14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Tree>
    <p:extLst>
      <p:ext uri="{BB962C8B-B14F-4D97-AF65-F5344CB8AC3E}">
        <p14:creationId xmlns:p14="http://schemas.microsoft.com/office/powerpoint/2010/main" val="233031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36668" y="1045783"/>
            <a:ext cx="6470663" cy="435600"/>
          </a:xfrm>
          <a:prstGeom prst="rect">
            <a:avLst/>
          </a:prstGeom>
        </p:spPr>
        <p:txBody>
          <a:bodyPr spcFirstLastPara="1" wrap="square" lIns="91425" tIns="91425" rIns="91425" bIns="91425" anchor="ctr" anchorCtr="0">
            <a:noAutofit/>
          </a:bodyPr>
          <a:lstStyle/>
          <a:p>
            <a:r>
              <a:rPr lang="de-DE" dirty="0"/>
              <a:t>NDMP-Integration</a:t>
            </a:r>
            <a:br>
              <a:rPr lang="de-DE" sz="2000" dirty="0"/>
            </a:br>
            <a:endParaRPr dirty="0">
              <a:highlight>
                <a:schemeClr val="accent1"/>
              </a:highlight>
            </a:endParaRPr>
          </a:p>
        </p:txBody>
      </p:sp>
      <p:sp>
        <p:nvSpPr>
          <p:cNvPr id="125" name="Google Shape;125;p17"/>
          <p:cNvSpPr txBox="1">
            <a:spLocks noGrp="1"/>
          </p:cNvSpPr>
          <p:nvPr>
            <p:ph type="body" idx="1"/>
          </p:nvPr>
        </p:nvSpPr>
        <p:spPr>
          <a:xfrm>
            <a:off x="483704" y="1421492"/>
            <a:ext cx="6913383" cy="3182260"/>
          </a:xfrm>
          <a:prstGeom prst="rect">
            <a:avLst/>
          </a:prstGeom>
        </p:spPr>
        <p:txBody>
          <a:bodyPr spcFirstLastPara="1" wrap="square" lIns="91425" tIns="91425" rIns="91425" bIns="91425" anchor="t" anchorCtr="0">
            <a:noAutofit/>
          </a:bodyPr>
          <a:lstStyle/>
          <a:p>
            <a:pPr marL="342900" indent="-342900"/>
            <a:r>
              <a:rPr lang="de-DE" sz="1400" dirty="0"/>
              <a:t>Das Network Data Management Protocol (NDMP) dient der Sicherung von NetApp </a:t>
            </a:r>
            <a:r>
              <a:rPr lang="de-DE" sz="1400" dirty="0" err="1"/>
              <a:t>Filern</a:t>
            </a:r>
            <a:r>
              <a:rPr lang="de-DE" sz="1400" dirty="0"/>
              <a:t>, weil man sonst schlecht an die Daten herankommt.</a:t>
            </a:r>
          </a:p>
          <a:p>
            <a:pPr marL="342900" indent="-342900"/>
            <a:r>
              <a:rPr lang="de-DE" sz="1400" dirty="0"/>
              <a:t>Bei dieser Art der Sicherung gibt es im Vergleich zur herkömmlichen Sicherung einige Besonderheiten, hier eine Auswahl:</a:t>
            </a:r>
            <a:br>
              <a:rPr lang="de-DE" sz="1400" dirty="0"/>
            </a:br>
            <a:endParaRPr lang="de-DE" sz="1400" dirty="0"/>
          </a:p>
          <a:p>
            <a:pPr marL="800100" lvl="1" indent="-342900">
              <a:lnSpc>
                <a:spcPct val="107000"/>
              </a:lnSpc>
              <a:buFont typeface="Symbol" panose="05050102010706020507" pitchFamily="18" charset="2"/>
              <a:buChar char=""/>
            </a:pPr>
            <a:r>
              <a:rPr lang="de-DE" sz="1200" dirty="0">
                <a:effectLst/>
                <a:latin typeface="Quattrocento Sans" panose="020B0502050000020003" pitchFamily="34" charset="0"/>
                <a:ea typeface="Calibri" panose="020F0502020204030204" pitchFamily="34" charset="0"/>
                <a:cs typeface="Arial" panose="020B0604020202020204" pitchFamily="34" charset="0"/>
              </a:rPr>
              <a:t>Die Sicherung erfolgt nicht im DP-Format, deswegen müssen die Medien getrennt aufbewahrt werden.</a:t>
            </a:r>
          </a:p>
          <a:p>
            <a:pPr marL="800100" lvl="1" indent="-342900">
              <a:lnSpc>
                <a:spcPct val="107000"/>
              </a:lnSpc>
              <a:buFont typeface="Symbol" panose="05050102010706020507" pitchFamily="18" charset="2"/>
              <a:buChar char=""/>
            </a:pPr>
            <a:r>
              <a:rPr lang="de-DE" sz="1200" dirty="0">
                <a:effectLst/>
                <a:latin typeface="Quattrocento Sans" panose="020B0502050000020003" pitchFamily="34" charset="0"/>
                <a:ea typeface="Calibri" panose="020F0502020204030204" pitchFamily="34" charset="0"/>
                <a:cs typeface="Arial" panose="020B0604020202020204" pitchFamily="34" charset="0"/>
              </a:rPr>
              <a:t>Die „</a:t>
            </a:r>
            <a:r>
              <a:rPr lang="de-DE" sz="1200" dirty="0" err="1">
                <a:effectLst/>
                <a:latin typeface="Quattrocento Sans" panose="020B0502050000020003" pitchFamily="34" charset="0"/>
                <a:ea typeface="Calibri" panose="020F0502020204030204" pitchFamily="34" charset="0"/>
                <a:cs typeface="Arial" panose="020B0604020202020204" pitchFamily="34" charset="0"/>
              </a:rPr>
              <a:t>Concurrency</a:t>
            </a:r>
            <a:r>
              <a:rPr lang="de-DE" sz="1200" dirty="0">
                <a:effectLst/>
                <a:latin typeface="Quattrocento Sans" panose="020B0502050000020003" pitchFamily="34" charset="0"/>
                <a:ea typeface="Calibri" panose="020F0502020204030204" pitchFamily="34" charset="0"/>
                <a:cs typeface="Arial" panose="020B0604020202020204" pitchFamily="34" charset="0"/>
              </a:rPr>
              <a:t>“ ist immer 1, es kann also nur ein Volume gleichzeitig gesichert werden.</a:t>
            </a:r>
          </a:p>
          <a:p>
            <a:pPr marL="800100" lvl="1" indent="-342900">
              <a:lnSpc>
                <a:spcPct val="107000"/>
              </a:lnSpc>
              <a:buFont typeface="Symbol" panose="05050102010706020507" pitchFamily="18" charset="2"/>
              <a:buChar char=""/>
            </a:pPr>
            <a:r>
              <a:rPr lang="de-DE" sz="1200" dirty="0">
                <a:effectLst/>
                <a:latin typeface="Quattrocento Sans" panose="020B0502050000020003" pitchFamily="34" charset="0"/>
                <a:ea typeface="Calibri" panose="020F0502020204030204" pitchFamily="34" charset="0"/>
                <a:cs typeface="Arial" panose="020B0604020202020204" pitchFamily="34" charset="0"/>
              </a:rPr>
              <a:t>Beim DUMP-Format können die Verzeichnis- und Dateinamen im DP katalogisiert werden, um später die Möglichkeit zu haben einzelne Verzeichnisse bzw. Dateien zurückzusichern.</a:t>
            </a:r>
          </a:p>
          <a:p>
            <a:pPr marL="800100" lvl="1" indent="-342900">
              <a:lnSpc>
                <a:spcPct val="107000"/>
              </a:lnSpc>
              <a:buFont typeface="Symbol" panose="05050102010706020507" pitchFamily="18" charset="2"/>
              <a:buChar char=""/>
            </a:pPr>
            <a:r>
              <a:rPr lang="de-DE" sz="1200" dirty="0">
                <a:effectLst/>
                <a:latin typeface="Quattrocento Sans" panose="020B0502050000020003" pitchFamily="34" charset="0"/>
                <a:ea typeface="Calibri" panose="020F0502020204030204" pitchFamily="34" charset="0"/>
                <a:cs typeface="Arial" panose="020B0604020202020204" pitchFamily="34" charset="0"/>
              </a:rPr>
              <a:t>Beim </a:t>
            </a:r>
            <a:r>
              <a:rPr lang="de-DE" sz="1200" dirty="0" err="1">
                <a:effectLst/>
                <a:latin typeface="Quattrocento Sans" panose="020B0502050000020003" pitchFamily="34" charset="0"/>
                <a:ea typeface="Calibri" panose="020F0502020204030204" pitchFamily="34" charset="0"/>
                <a:cs typeface="Arial" panose="020B0604020202020204" pitchFamily="34" charset="0"/>
              </a:rPr>
              <a:t>SMTape</a:t>
            </a:r>
            <a:r>
              <a:rPr lang="de-DE" sz="1200" dirty="0">
                <a:effectLst/>
                <a:latin typeface="Quattrocento Sans" panose="020B0502050000020003" pitchFamily="34" charset="0"/>
                <a:ea typeface="Calibri" panose="020F0502020204030204" pitchFamily="34" charset="0"/>
                <a:cs typeface="Arial" panose="020B0604020202020204" pitchFamily="34" charset="0"/>
              </a:rPr>
              <a:t> Format wird blockweise gesichert, was zur Folge hat, dass die Verzeichnis- und Dateinamen für DP unbekannt sind. Deswegen können nur ganze </a:t>
            </a:r>
            <a:r>
              <a:rPr lang="de-DE" sz="1200" dirty="0" err="1">
                <a:effectLst/>
                <a:latin typeface="Quattrocento Sans" panose="020B0502050000020003" pitchFamily="34" charset="0"/>
                <a:ea typeface="Calibri" panose="020F0502020204030204" pitchFamily="34" charset="0"/>
                <a:cs typeface="Arial" panose="020B0604020202020204" pitchFamily="34" charset="0"/>
              </a:rPr>
              <a:t>Volumes</a:t>
            </a:r>
            <a:r>
              <a:rPr lang="de-DE" sz="1200" dirty="0">
                <a:latin typeface="Quattrocento Sans" panose="020B0502050000020003" pitchFamily="34" charset="0"/>
                <a:ea typeface="Calibri" panose="020F0502020204030204" pitchFamily="34" charset="0"/>
                <a:cs typeface="Arial" panose="020B0604020202020204" pitchFamily="34" charset="0"/>
              </a:rPr>
              <a:t> </a:t>
            </a:r>
            <a:r>
              <a:rPr lang="de-DE" sz="1200" dirty="0">
                <a:effectLst/>
                <a:latin typeface="Quattrocento Sans" panose="020B0502050000020003" pitchFamily="34" charset="0"/>
                <a:ea typeface="Calibri" panose="020F0502020204030204" pitchFamily="34" charset="0"/>
                <a:cs typeface="Arial" panose="020B0604020202020204" pitchFamily="34" charset="0"/>
              </a:rPr>
              <a:t>zurückgesichert werden. </a:t>
            </a:r>
            <a:endParaRPr lang="de-DE" sz="2000" dirty="0"/>
          </a:p>
          <a:p>
            <a:pPr marL="342900" indent="-342900"/>
            <a:r>
              <a:rPr lang="de-DE" sz="1400" dirty="0">
                <a:latin typeface="Quattrocento Sans" panose="020B0502050000020003" pitchFamily="34" charset="0"/>
              </a:rPr>
              <a:t>Alternative: Sicherung über CIFS.</a:t>
            </a:r>
          </a:p>
          <a:p>
            <a:pPr algn="l"/>
            <a:endParaRPr lang="de-DE" sz="1800" dirty="0">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pic>
        <p:nvPicPr>
          <p:cNvPr id="2" name="Grafik 1" descr="Ein Bild, das Diagramm enthält.&#10;&#10;Automatisch generierte Beschreibung">
            <a:extLst>
              <a:ext uri="{FF2B5EF4-FFF2-40B4-BE49-F238E27FC236}">
                <a16:creationId xmlns:a16="http://schemas.microsoft.com/office/drawing/2014/main" id="{C632EF18-DCAC-6D8A-1948-575D3B9EE7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0935" y="1263583"/>
            <a:ext cx="1280160" cy="3598545"/>
          </a:xfrm>
          <a:prstGeom prst="rect">
            <a:avLst/>
          </a:prstGeom>
          <a:noFill/>
          <a:ln>
            <a:noFill/>
          </a:ln>
        </p:spPr>
      </p:pic>
    </p:spTree>
    <p:extLst>
      <p:ext uri="{BB962C8B-B14F-4D97-AF65-F5344CB8AC3E}">
        <p14:creationId xmlns:p14="http://schemas.microsoft.com/office/powerpoint/2010/main" val="102029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1614" y="1063340"/>
            <a:ext cx="7577221" cy="435600"/>
          </a:xfrm>
          <a:prstGeom prst="rect">
            <a:avLst/>
          </a:prstGeom>
        </p:spPr>
        <p:txBody>
          <a:bodyPr spcFirstLastPara="1" wrap="square" lIns="91425" tIns="91425" rIns="91425" bIns="91425" anchor="ctr" anchorCtr="0">
            <a:noAutofit/>
          </a:bodyPr>
          <a:lstStyle/>
          <a:p>
            <a:r>
              <a:rPr lang="de-DE" dirty="0" err="1"/>
              <a:t>Disaster</a:t>
            </a:r>
            <a:r>
              <a:rPr lang="de-DE" dirty="0"/>
              <a:t> Recovery</a:t>
            </a:r>
            <a:br>
              <a:rPr lang="de-DE" sz="2000" dirty="0"/>
            </a:br>
            <a:endParaRPr dirty="0">
              <a:highlight>
                <a:schemeClr val="accent1"/>
              </a:highlight>
            </a:endParaRPr>
          </a:p>
        </p:txBody>
      </p:sp>
      <p:sp>
        <p:nvSpPr>
          <p:cNvPr id="125" name="Google Shape;125;p17"/>
          <p:cNvSpPr txBox="1">
            <a:spLocks noGrp="1"/>
          </p:cNvSpPr>
          <p:nvPr>
            <p:ph type="body" idx="1"/>
          </p:nvPr>
        </p:nvSpPr>
        <p:spPr>
          <a:xfrm>
            <a:off x="762520" y="1437937"/>
            <a:ext cx="7951304" cy="3182260"/>
          </a:xfrm>
          <a:prstGeom prst="rect">
            <a:avLst/>
          </a:prstGeom>
        </p:spPr>
        <p:txBody>
          <a:bodyPr spcFirstLastPara="1" wrap="square" lIns="91425" tIns="91425" rIns="91425" bIns="91425" anchor="t" anchorCtr="0">
            <a:noAutofit/>
          </a:bodyPr>
          <a:lstStyle/>
          <a:p>
            <a:pPr marL="342900" indent="-342900"/>
            <a:r>
              <a:rPr lang="de-DE" sz="1800" dirty="0"/>
              <a:t>Es gibt mehrere Methoden, in der Regel kommt </a:t>
            </a:r>
            <a:r>
              <a:rPr lang="en-US" sz="1800" dirty="0"/>
              <a:t>Enhanced Automated Disaster Recovery (EADR) </a:t>
            </a:r>
            <a:r>
              <a:rPr lang="de-DE" sz="1800" dirty="0"/>
              <a:t>zum Einsatz</a:t>
            </a:r>
            <a:r>
              <a:rPr lang="en-US" sz="1800" dirty="0"/>
              <a:t>.</a:t>
            </a:r>
            <a:endParaRPr lang="de-DE" sz="1800" dirty="0"/>
          </a:p>
          <a:p>
            <a:pPr marL="342900" indent="-342900"/>
            <a:r>
              <a:rPr lang="de-DE" sz="1800" dirty="0"/>
              <a:t>Man sichert bei Windows und Linux die Systemkonfiguration mit.</a:t>
            </a:r>
          </a:p>
          <a:p>
            <a:pPr marL="342900" indent="-342900"/>
            <a:r>
              <a:rPr lang="de-DE" sz="1800" dirty="0"/>
              <a:t>Daraus kann man später ein ISO-Image erzeugen und basierend darauf das System wiederherstellen.</a:t>
            </a:r>
          </a:p>
          <a:p>
            <a:pPr marL="342900" indent="-342900"/>
            <a:r>
              <a:rPr lang="de-DE" sz="1800" dirty="0"/>
              <a:t>Vorteil:</a:t>
            </a:r>
          </a:p>
          <a:p>
            <a:pPr marL="800100" lvl="1" indent="-342900"/>
            <a:r>
              <a:rPr lang="de-DE" sz="1400" dirty="0"/>
              <a:t>Keine OS-Installation und Konfiguration</a:t>
            </a:r>
          </a:p>
          <a:p>
            <a:pPr marL="800100" lvl="1" indent="-342900"/>
            <a:r>
              <a:rPr lang="de-DE" sz="1400" dirty="0"/>
              <a:t>Applikationen sind installiert und konfiguriert</a:t>
            </a:r>
          </a:p>
          <a:p>
            <a:pPr marL="342900" indent="-342900"/>
            <a:r>
              <a:rPr lang="de-DE" sz="1800" dirty="0"/>
              <a:t>Nachteil:</a:t>
            </a:r>
          </a:p>
          <a:p>
            <a:pPr marL="800100" lvl="1" indent="-342900"/>
            <a:r>
              <a:rPr lang="de-DE" sz="1400" dirty="0"/>
              <a:t>Was im Hintergrund passiert, ist sehr komplex, was durch die Benutzerführung in DP verborgen bleibt. Durch diese Komplexität gibt es viele </a:t>
            </a:r>
            <a:r>
              <a:rPr lang="de-DE" sz="1400" dirty="0">
                <a:hlinkClick r:id="rId3"/>
              </a:rPr>
              <a:t>Einschränkungen</a:t>
            </a:r>
            <a:r>
              <a:rPr lang="de-DE" sz="1400" dirty="0"/>
              <a:t> und die Wiederherstellung sollte nach jeder Konfigurationsänderungen getestet werden.</a:t>
            </a:r>
            <a:endParaRPr lang="de-DE" sz="1400" dirty="0">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Tree>
    <p:extLst>
      <p:ext uri="{BB962C8B-B14F-4D97-AF65-F5344CB8AC3E}">
        <p14:creationId xmlns:p14="http://schemas.microsoft.com/office/powerpoint/2010/main" val="304428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Datenziele</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Der sicher Ort</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4</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87933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2403750" y="1976350"/>
            <a:ext cx="5573092"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Ich bin </a:t>
            </a:r>
            <a:r>
              <a:rPr lang="en" sz="3600" b="1" i="1" dirty="0">
                <a:highlight>
                  <a:schemeClr val="accent1"/>
                </a:highlight>
                <a:latin typeface="Lora"/>
                <a:ea typeface="Lora"/>
                <a:cs typeface="Lora"/>
                <a:sym typeface="Lora"/>
              </a:rPr>
              <a:t>Michael Funke</a:t>
            </a:r>
            <a:endParaRPr sz="3600" b="1" i="1" dirty="0">
              <a:highlight>
                <a:schemeClr val="accent1"/>
              </a:highlight>
              <a:latin typeface="Lora"/>
              <a:ea typeface="Lora"/>
              <a:cs typeface="Lora"/>
              <a:sym typeface="Lora"/>
            </a:endParaRPr>
          </a:p>
          <a:p>
            <a:pPr marL="0" lvl="0" indent="0" algn="l" rtl="0">
              <a:spcBef>
                <a:spcPts val="600"/>
              </a:spcBef>
              <a:spcAft>
                <a:spcPts val="0"/>
              </a:spcAft>
              <a:buClr>
                <a:schemeClr val="dk1"/>
              </a:buClr>
              <a:buSzPts val="1100"/>
              <a:buFont typeface="Arial"/>
              <a:buNone/>
            </a:pPr>
            <a:br>
              <a:rPr lang="de-DE" sz="1800" dirty="0">
                <a:solidFill>
                  <a:schemeClr val="dk1"/>
                </a:solidFill>
              </a:rPr>
            </a:br>
            <a:r>
              <a:rPr lang="de-DE" sz="1800" dirty="0">
                <a:solidFill>
                  <a:schemeClr val="dk1"/>
                </a:solidFill>
              </a:rPr>
              <a:t>Selbständiger Berater fü</a:t>
            </a:r>
            <a:r>
              <a:rPr lang="de-DE" sz="1800" dirty="0"/>
              <a:t>r Backup Software</a:t>
            </a:r>
            <a:br>
              <a:rPr lang="de-DE" sz="1800" dirty="0"/>
            </a:br>
            <a:br>
              <a:rPr lang="de-DE" sz="1800" dirty="0"/>
            </a:br>
            <a:r>
              <a:rPr lang="de-DE" sz="1400" dirty="0"/>
              <a:t>Von 1998 bis 2022 Mitarbeiter bei HP/HPE/Microfocus, unter anderem im L3 Support für Data Protector.</a:t>
            </a:r>
            <a:br>
              <a:rPr lang="de-DE" sz="1400" dirty="0"/>
            </a:br>
            <a:br>
              <a:rPr lang="de-DE" sz="1800" dirty="0"/>
            </a:br>
            <a:r>
              <a:rPr lang="de-DE" sz="1800" dirty="0"/>
              <a:t>Kontakt:</a:t>
            </a:r>
            <a:r>
              <a:rPr lang="en" sz="1800" dirty="0">
                <a:solidFill>
                  <a:schemeClr val="dk1"/>
                </a:solidFill>
              </a:rPr>
              <a:t> </a:t>
            </a:r>
            <a:r>
              <a:rPr lang="en" sz="1800" dirty="0">
                <a:solidFill>
                  <a:schemeClr val="dk1"/>
                </a:solidFill>
                <a:highlight>
                  <a:schemeClr val="accent1"/>
                </a:highlight>
                <a:hlinkClick r:id="rId3"/>
              </a:rPr>
              <a:t>info@michael-funke.com</a:t>
            </a:r>
            <a:endParaRPr sz="1800" dirty="0">
              <a:solidFill>
                <a:schemeClr val="dk1"/>
              </a:solidFill>
              <a:highlight>
                <a:schemeClr val="accent1"/>
              </a:highlight>
            </a:endParaRPr>
          </a:p>
          <a:p>
            <a:pPr marL="0" lvl="0" indent="0" algn="l" rtl="0">
              <a:spcBef>
                <a:spcPts val="600"/>
              </a:spcBef>
              <a:spcAft>
                <a:spcPts val="0"/>
              </a:spcAft>
              <a:buNone/>
            </a:pPr>
            <a:endParaRPr b="1" dirty="0"/>
          </a:p>
        </p:txBody>
      </p:sp>
      <p:cxnSp>
        <p:nvCxnSpPr>
          <p:cNvPr id="101" name="Google Shape;101;p14"/>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103" name="Google Shape;103;p14"/>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Hallo!</a:t>
            </a:r>
            <a:endParaRPr sz="6000" dirty="0"/>
          </a:p>
        </p:txBody>
      </p:sp>
      <p:cxnSp>
        <p:nvCxnSpPr>
          <p:cNvPr id="104" name="Google Shape;104;p14"/>
          <p:cNvCxnSpPr/>
          <p:nvPr/>
        </p:nvCxnSpPr>
        <p:spPr>
          <a:xfrm>
            <a:off x="4738400" y="1428750"/>
            <a:ext cx="440550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pic>
        <p:nvPicPr>
          <p:cNvPr id="3" name="Grafik 2" descr="Ein Bild, das Logo enthält.&#10;&#10;Automatisch generierte Beschreibung">
            <a:extLst>
              <a:ext uri="{FF2B5EF4-FFF2-40B4-BE49-F238E27FC236}">
                <a16:creationId xmlns:a16="http://schemas.microsoft.com/office/drawing/2014/main" id="{E94762DE-B51A-A503-B36F-FCEBEFF4C66D}"/>
              </a:ext>
            </a:extLst>
          </p:cNvPr>
          <p:cNvPicPr>
            <a:picLocks noChangeAspect="1"/>
          </p:cNvPicPr>
          <p:nvPr/>
        </p:nvPicPr>
        <p:blipFill>
          <a:blip r:embed="rId4"/>
          <a:stretch>
            <a:fillRect/>
          </a:stretch>
        </p:blipFill>
        <p:spPr>
          <a:xfrm>
            <a:off x="265249" y="393726"/>
            <a:ext cx="988631" cy="8456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48909" y="924720"/>
            <a:ext cx="7577221" cy="435600"/>
          </a:xfrm>
          <a:prstGeom prst="rect">
            <a:avLst/>
          </a:prstGeom>
        </p:spPr>
        <p:txBody>
          <a:bodyPr spcFirstLastPara="1" wrap="square" lIns="91425" tIns="91425" rIns="91425" bIns="91425" anchor="ctr" anchorCtr="0">
            <a:noAutofit/>
          </a:bodyPr>
          <a:lstStyle/>
          <a:p>
            <a:r>
              <a:rPr lang="de-DE" sz="2000" dirty="0"/>
              <a:t>DP-Datenformat</a:t>
            </a:r>
            <a:endParaRPr dirty="0">
              <a:highlight>
                <a:schemeClr val="accent1"/>
              </a:highlight>
            </a:endParaRPr>
          </a:p>
        </p:txBody>
      </p:sp>
      <p:sp>
        <p:nvSpPr>
          <p:cNvPr id="125" name="Google Shape;125;p17"/>
          <p:cNvSpPr txBox="1">
            <a:spLocks noGrp="1"/>
          </p:cNvSpPr>
          <p:nvPr>
            <p:ph type="body" idx="1"/>
          </p:nvPr>
        </p:nvSpPr>
        <p:spPr>
          <a:xfrm>
            <a:off x="52073" y="1781315"/>
            <a:ext cx="8820582" cy="3315052"/>
          </a:xfrm>
          <a:prstGeom prst="rect">
            <a:avLst/>
          </a:prstGeom>
        </p:spPr>
        <p:txBody>
          <a:bodyPr spcFirstLastPara="1" wrap="square" lIns="91425" tIns="91425" rIns="91425" bIns="91425" anchor="t" anchorCtr="0">
            <a:noAutofit/>
          </a:bodyPr>
          <a:lstStyle/>
          <a:p>
            <a:pPr marL="342900" indent="-342900"/>
            <a:r>
              <a:rPr lang="de-DE" sz="2000" dirty="0"/>
              <a:t>Der Header enthält u. A. die Medium ID </a:t>
            </a:r>
            <a:r>
              <a:rPr lang="de-DE" sz="1400" dirty="0">
                <a:latin typeface="Courier New" panose="02070309020205020404" pitchFamily="49" charset="0"/>
                <a:cs typeface="Courier New" panose="02070309020205020404" pitchFamily="49" charset="0"/>
              </a:rPr>
              <a:t>(3fbe6cbc:651d772e:2540:0003) </a:t>
            </a:r>
            <a:r>
              <a:rPr lang="de-DE" sz="2000" dirty="0"/>
              <a:t>und das Label </a:t>
            </a:r>
            <a:r>
              <a:rPr lang="de-DE" sz="1400" dirty="0">
                <a:latin typeface="Courier New" panose="02070309020205020404" pitchFamily="49" charset="0"/>
                <a:cs typeface="Courier New" panose="02070309020205020404" pitchFamily="49" charset="0"/>
              </a:rPr>
              <a:t>(LTO7_Hauptwerk_1).</a:t>
            </a:r>
          </a:p>
          <a:p>
            <a:pPr marL="342900" indent="-342900"/>
            <a:r>
              <a:rPr lang="de-DE" sz="2000" dirty="0"/>
              <a:t>Datensegmente enthalten die gesicherten Daten, wobei diese auch aus mehreren Datenströmen zusammengesetzt sein können.</a:t>
            </a:r>
          </a:p>
          <a:p>
            <a:pPr marL="342900" indent="-342900"/>
            <a:r>
              <a:rPr lang="de-DE" sz="2000" dirty="0"/>
              <a:t>Katalogsegmente enthalten die Metadaten des Datensegments, also z. B. Dateiname und Version.</a:t>
            </a:r>
          </a:p>
          <a:p>
            <a:pPr marL="342900" indent="-342900"/>
            <a:r>
              <a:rPr lang="de-DE" sz="2000" dirty="0"/>
              <a:t>„File Marks“ dienen der Positionierung des Bandes und der Erkennung des Bandendes bzw. der letzten beschriebenen Position. </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dirty="0"/>
          </a:p>
        </p:txBody>
      </p:sp>
      <p:pic>
        <p:nvPicPr>
          <p:cNvPr id="4" name="Grafik 3">
            <a:extLst>
              <a:ext uri="{FF2B5EF4-FFF2-40B4-BE49-F238E27FC236}">
                <a16:creationId xmlns:a16="http://schemas.microsoft.com/office/drawing/2014/main" id="{B4AC85DB-4ECF-2D2E-E365-F17834F5CDE7}"/>
              </a:ext>
            </a:extLst>
          </p:cNvPr>
          <p:cNvPicPr>
            <a:picLocks noChangeAspect="1"/>
          </p:cNvPicPr>
          <p:nvPr/>
        </p:nvPicPr>
        <p:blipFill>
          <a:blip r:embed="rId3"/>
          <a:stretch>
            <a:fillRect/>
          </a:stretch>
        </p:blipFill>
        <p:spPr>
          <a:xfrm>
            <a:off x="4182185" y="48875"/>
            <a:ext cx="4909742" cy="1738981"/>
          </a:xfrm>
          <a:prstGeom prst="rect">
            <a:avLst/>
          </a:prstGeom>
        </p:spPr>
      </p:pic>
    </p:spTree>
    <p:extLst>
      <p:ext uri="{BB962C8B-B14F-4D97-AF65-F5344CB8AC3E}">
        <p14:creationId xmlns:p14="http://schemas.microsoft.com/office/powerpoint/2010/main" val="159939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1614" y="1063340"/>
            <a:ext cx="7577221" cy="435600"/>
          </a:xfrm>
          <a:prstGeom prst="rect">
            <a:avLst/>
          </a:prstGeom>
        </p:spPr>
        <p:txBody>
          <a:bodyPr spcFirstLastPara="1" wrap="square" lIns="91425" tIns="91425" rIns="91425" bIns="91425" anchor="ctr" anchorCtr="0">
            <a:noAutofit/>
          </a:bodyPr>
          <a:lstStyle/>
          <a:p>
            <a:r>
              <a:rPr lang="de-DE" dirty="0"/>
              <a:t>Bandlaufwerke</a:t>
            </a:r>
            <a:br>
              <a:rPr lang="de-DE" sz="2000" dirty="0"/>
            </a:br>
            <a:endParaRPr dirty="0">
              <a:highlight>
                <a:schemeClr val="accent1"/>
              </a:highlight>
            </a:endParaRPr>
          </a:p>
        </p:txBody>
      </p:sp>
      <p:sp>
        <p:nvSpPr>
          <p:cNvPr id="125" name="Google Shape;125;p17"/>
          <p:cNvSpPr txBox="1">
            <a:spLocks noGrp="1"/>
          </p:cNvSpPr>
          <p:nvPr>
            <p:ph type="body" idx="1"/>
          </p:nvPr>
        </p:nvSpPr>
        <p:spPr>
          <a:xfrm>
            <a:off x="671436" y="1408240"/>
            <a:ext cx="7951304" cy="3182260"/>
          </a:xfrm>
          <a:prstGeom prst="rect">
            <a:avLst/>
          </a:prstGeom>
        </p:spPr>
        <p:txBody>
          <a:bodyPr spcFirstLastPara="1" wrap="square" lIns="91425" tIns="91425" rIns="91425" bIns="91425" anchor="t" anchorCtr="0">
            <a:noAutofit/>
          </a:bodyPr>
          <a:lstStyle/>
          <a:p>
            <a:pPr marL="342900" indent="-342900"/>
            <a:r>
              <a:rPr lang="de-DE" sz="2000" dirty="0"/>
              <a:t>Bandlaufwerke sind das Backupziel für das DP ursprünglich konzipiert wurde. In der Praxis werden Tape-Libraries eingesetzt.</a:t>
            </a:r>
          </a:p>
          <a:p>
            <a:pPr marL="342900" indent="-342900"/>
            <a:r>
              <a:rPr lang="de-DE" sz="2000" dirty="0"/>
              <a:t>Diese bestehen aus Bandlaufwerken (Drives), Ablagefächern für die Bänder (Slots) und einer Wechselmechanik (</a:t>
            </a:r>
            <a:r>
              <a:rPr lang="de-DE" sz="2000" dirty="0" err="1"/>
              <a:t>Robotic</a:t>
            </a:r>
            <a:r>
              <a:rPr lang="de-DE" sz="2000" dirty="0"/>
              <a:t>).</a:t>
            </a:r>
          </a:p>
          <a:p>
            <a:pPr marL="342900" indent="-342900"/>
            <a:r>
              <a:rPr lang="de-DE" sz="2000" dirty="0"/>
              <a:t>DP veranlasst das Laden von Bändern in die Laufwerke.</a:t>
            </a:r>
          </a:p>
          <a:p>
            <a:pPr marL="342900" indent="-342900"/>
            <a:r>
              <a:rPr lang="de-DE" sz="2000" dirty="0"/>
              <a:t>Ist eine Tape-Library mit dem SAN verbunden, sind </a:t>
            </a:r>
            <a:r>
              <a:rPr lang="de-DE" sz="2000" dirty="0" err="1"/>
              <a:t>Robotic</a:t>
            </a:r>
            <a:r>
              <a:rPr lang="de-DE" sz="2000" dirty="0"/>
              <a:t> und Laufwerke von mehreren Hosts aus erreichbar.</a:t>
            </a:r>
          </a:p>
          <a:p>
            <a:pPr marL="342900" indent="-342900"/>
            <a:r>
              <a:rPr lang="de-DE" sz="2000" dirty="0"/>
              <a:t>Beim (optionalen) </a:t>
            </a:r>
            <a:r>
              <a:rPr lang="de-DE" sz="2000" dirty="0" err="1"/>
              <a:t>Multipathing</a:t>
            </a:r>
            <a:r>
              <a:rPr lang="de-DE" sz="2000" dirty="0"/>
              <a:t> sorgt DP dafür, dass ein Laufwerk über mehrere Wege angesprochen werden kann. Dadurch erreicht man, dass Disk- und Media Agent auf dem gleichen System laufen.</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dirty="0"/>
          </a:p>
        </p:txBody>
      </p:sp>
      <p:pic>
        <p:nvPicPr>
          <p:cNvPr id="1026" name="Picture 2" descr="HPE StoreEver MSL3040 Tape Library">
            <a:extLst>
              <a:ext uri="{FF2B5EF4-FFF2-40B4-BE49-F238E27FC236}">
                <a16:creationId xmlns:a16="http://schemas.microsoft.com/office/drawing/2014/main" id="{4948611E-A62B-4BAD-E325-0D6816606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101" y="-364386"/>
            <a:ext cx="2668023" cy="200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1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24720"/>
            <a:ext cx="7577221" cy="435600"/>
          </a:xfrm>
          <a:prstGeom prst="rect">
            <a:avLst/>
          </a:prstGeom>
        </p:spPr>
        <p:txBody>
          <a:bodyPr spcFirstLastPara="1" wrap="square" lIns="91425" tIns="91425" rIns="91425" bIns="91425" anchor="ctr" anchorCtr="0">
            <a:noAutofit/>
          </a:bodyPr>
          <a:lstStyle/>
          <a:p>
            <a:r>
              <a:rPr lang="de-DE" dirty="0"/>
              <a:t>Barcodes</a:t>
            </a:r>
            <a:endParaRPr dirty="0">
              <a:highlight>
                <a:schemeClr val="accent1"/>
              </a:highlight>
            </a:endParaRPr>
          </a:p>
        </p:txBody>
      </p:sp>
      <p:sp>
        <p:nvSpPr>
          <p:cNvPr id="125" name="Google Shape;125;p17"/>
          <p:cNvSpPr txBox="1">
            <a:spLocks noGrp="1"/>
          </p:cNvSpPr>
          <p:nvPr>
            <p:ph type="body" idx="1"/>
          </p:nvPr>
        </p:nvSpPr>
        <p:spPr>
          <a:xfrm>
            <a:off x="460364" y="1290567"/>
            <a:ext cx="8223271" cy="3182260"/>
          </a:xfrm>
          <a:prstGeom prst="rect">
            <a:avLst/>
          </a:prstGeom>
        </p:spPr>
        <p:txBody>
          <a:bodyPr spcFirstLastPara="1" wrap="square" lIns="91425" tIns="91425" rIns="91425" bIns="91425" anchor="t" anchorCtr="0">
            <a:noAutofit/>
          </a:bodyPr>
          <a:lstStyle/>
          <a:p>
            <a:pPr marL="342900" indent="-342900"/>
            <a:r>
              <a:rPr lang="de-DE" sz="2000" dirty="0"/>
              <a:t>Barcodes können optional auf Bänder aufgeklebt werden.</a:t>
            </a:r>
          </a:p>
          <a:p>
            <a:pPr marL="342900" indent="-342900"/>
            <a:r>
              <a:rPr lang="de-DE" sz="2000" dirty="0"/>
              <a:t>Der Name des Barcodes kann als Label in DP verwendet werden, dazu gibt es eine Option beim Formatieren von Bändern:</a:t>
            </a:r>
          </a:p>
          <a:p>
            <a:pPr marL="342900" indent="-342900"/>
            <a:endParaRPr lang="de-DE" sz="2000" dirty="0"/>
          </a:p>
          <a:p>
            <a:pPr marL="342900" indent="-342900"/>
            <a:endParaRPr lang="de-DE" sz="2000" dirty="0"/>
          </a:p>
          <a:p>
            <a:pPr marL="342900" indent="-342900"/>
            <a:endParaRPr lang="de-DE" sz="2000" dirty="0"/>
          </a:p>
          <a:p>
            <a:pPr marL="342900" indent="-342900"/>
            <a:endParaRPr lang="de-DE" sz="2000" dirty="0"/>
          </a:p>
          <a:p>
            <a:pPr marL="342900" indent="-342900"/>
            <a:r>
              <a:rPr lang="de-DE" sz="2000" dirty="0"/>
              <a:t>Durch Barcodes müssen die Bänder nach dem Wechsel nicht mehr im Laufwerk gelesen werden, um das Label zu erkennen. Das Label ist allerdings nur ein Hilfsmittel, die Medium ID dient immer als Referenz.</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dirty="0"/>
          </a:p>
        </p:txBody>
      </p:sp>
      <p:pic>
        <p:nvPicPr>
          <p:cNvPr id="3" name="Grafik 2">
            <a:extLst>
              <a:ext uri="{FF2B5EF4-FFF2-40B4-BE49-F238E27FC236}">
                <a16:creationId xmlns:a16="http://schemas.microsoft.com/office/drawing/2014/main" id="{7EA9BD10-6FE6-BFF4-B728-FFAF92B3C5DA}"/>
              </a:ext>
            </a:extLst>
          </p:cNvPr>
          <p:cNvPicPr>
            <a:picLocks noChangeAspect="1"/>
          </p:cNvPicPr>
          <p:nvPr/>
        </p:nvPicPr>
        <p:blipFill>
          <a:blip r:embed="rId3"/>
          <a:stretch>
            <a:fillRect/>
          </a:stretch>
        </p:blipFill>
        <p:spPr>
          <a:xfrm>
            <a:off x="916458" y="2571750"/>
            <a:ext cx="4458086" cy="1348857"/>
          </a:xfrm>
          <a:prstGeom prst="rect">
            <a:avLst/>
          </a:prstGeom>
        </p:spPr>
      </p:pic>
      <p:pic>
        <p:nvPicPr>
          <p:cNvPr id="2052" name="Picture 4" descr="LTO-9 Barcodelabel 1709-SL">
            <a:extLst>
              <a:ext uri="{FF2B5EF4-FFF2-40B4-BE49-F238E27FC236}">
                <a16:creationId xmlns:a16="http://schemas.microsoft.com/office/drawing/2014/main" id="{8E3A3075-1A2E-4C93-D525-E37FC7244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6267" y="164737"/>
            <a:ext cx="3367159" cy="79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1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24720"/>
            <a:ext cx="7577221" cy="435600"/>
          </a:xfrm>
          <a:prstGeom prst="rect">
            <a:avLst/>
          </a:prstGeom>
        </p:spPr>
        <p:txBody>
          <a:bodyPr spcFirstLastPara="1" wrap="square" lIns="91425" tIns="91425" rIns="91425" bIns="91425" anchor="ctr" anchorCtr="0">
            <a:noAutofit/>
          </a:bodyPr>
          <a:lstStyle/>
          <a:p>
            <a:r>
              <a:rPr lang="de-DE" dirty="0" err="1"/>
              <a:t>Protection</a:t>
            </a:r>
            <a:endParaRPr dirty="0">
              <a:highlight>
                <a:schemeClr val="accent1"/>
              </a:highlight>
            </a:endParaRPr>
          </a:p>
        </p:txBody>
      </p:sp>
      <p:sp>
        <p:nvSpPr>
          <p:cNvPr id="125" name="Google Shape;125;p17"/>
          <p:cNvSpPr txBox="1">
            <a:spLocks noGrp="1"/>
          </p:cNvSpPr>
          <p:nvPr>
            <p:ph type="body" idx="1"/>
          </p:nvPr>
        </p:nvSpPr>
        <p:spPr>
          <a:xfrm>
            <a:off x="460364" y="1290567"/>
            <a:ext cx="8223271" cy="3182260"/>
          </a:xfrm>
          <a:prstGeom prst="rect">
            <a:avLst/>
          </a:prstGeom>
        </p:spPr>
        <p:txBody>
          <a:bodyPr spcFirstLastPara="1" wrap="square" lIns="91425" tIns="91425" rIns="91425" bIns="91425" anchor="t" anchorCtr="0">
            <a:noAutofit/>
          </a:bodyPr>
          <a:lstStyle/>
          <a:p>
            <a:pPr marL="342900" indent="-342900"/>
            <a:r>
              <a:rPr lang="de-DE" sz="2000" dirty="0"/>
              <a:t>Beim Anlegen eines Backups kann man eine Schutzzeit definieren.</a:t>
            </a:r>
          </a:p>
          <a:p>
            <a:pPr marL="342900" indent="-342900"/>
            <a:r>
              <a:rPr lang="de-DE" sz="2000" dirty="0"/>
              <a:t>Nach der Schutzzeit werden die Objekte aus der IDB entfernt und damit der Schutz für die Objekte aufgehoben. Objekte sind zum Beispiel:</a:t>
            </a:r>
          </a:p>
          <a:p>
            <a:pPr marL="800100" lvl="1" indent="-342900"/>
            <a:r>
              <a:rPr lang="de-DE" sz="1600" dirty="0"/>
              <a:t>HOSTNAME c:\</a:t>
            </a:r>
          </a:p>
          <a:p>
            <a:pPr marL="800100" lvl="1" indent="-342900"/>
            <a:r>
              <a:rPr lang="de-DE" sz="1600" dirty="0"/>
              <a:t>HOSTNAME /</a:t>
            </a:r>
            <a:r>
              <a:rPr lang="de-DE" sz="1600" dirty="0" err="1"/>
              <a:t>var</a:t>
            </a:r>
            <a:endParaRPr lang="de-DE" sz="1600" dirty="0"/>
          </a:p>
          <a:p>
            <a:pPr marL="742950" lvl="1" indent="-285750"/>
            <a:r>
              <a:rPr lang="de-DE" sz="1600" dirty="0"/>
              <a:t> HOSTNAME &lt;INTEGRATIONSOBJEKT&gt;</a:t>
            </a:r>
          </a:p>
          <a:p>
            <a:pPr marL="342900" indent="-342900"/>
            <a:r>
              <a:rPr lang="de-DE" sz="2000" dirty="0"/>
              <a:t>Wenn das letzte Objekt seinen Schutz verloren hat, kann das Band überschrieben werden.</a:t>
            </a:r>
          </a:p>
          <a:p>
            <a:pPr marL="342900" indent="-342900"/>
            <a:r>
              <a:rPr lang="de-DE" sz="2000" dirty="0"/>
              <a:t>Also ist es ratsam Objekte mit ähnlichen Schutzzeiten auf ein Band zu scheiben.</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dirty="0"/>
          </a:p>
        </p:txBody>
      </p:sp>
    </p:spTree>
    <p:extLst>
      <p:ext uri="{BB962C8B-B14F-4D97-AF65-F5344CB8AC3E}">
        <p14:creationId xmlns:p14="http://schemas.microsoft.com/office/powerpoint/2010/main" val="150825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24720"/>
            <a:ext cx="7577221" cy="435600"/>
          </a:xfrm>
          <a:prstGeom prst="rect">
            <a:avLst/>
          </a:prstGeom>
        </p:spPr>
        <p:txBody>
          <a:bodyPr spcFirstLastPara="1" wrap="square" lIns="91425" tIns="91425" rIns="91425" bIns="91425" anchor="ctr" anchorCtr="0">
            <a:noAutofit/>
          </a:bodyPr>
          <a:lstStyle/>
          <a:p>
            <a:r>
              <a:rPr lang="de-DE" dirty="0"/>
              <a:t>Medien Pools</a:t>
            </a:r>
            <a:endParaRPr dirty="0">
              <a:highlight>
                <a:schemeClr val="accent1"/>
              </a:highlight>
            </a:endParaRPr>
          </a:p>
        </p:txBody>
      </p:sp>
      <p:sp>
        <p:nvSpPr>
          <p:cNvPr id="125" name="Google Shape;125;p17"/>
          <p:cNvSpPr txBox="1">
            <a:spLocks noGrp="1"/>
          </p:cNvSpPr>
          <p:nvPr>
            <p:ph type="body" idx="1"/>
          </p:nvPr>
        </p:nvSpPr>
        <p:spPr>
          <a:xfrm>
            <a:off x="325469" y="1441646"/>
            <a:ext cx="8493062" cy="3182260"/>
          </a:xfrm>
          <a:prstGeom prst="rect">
            <a:avLst/>
          </a:prstGeom>
        </p:spPr>
        <p:txBody>
          <a:bodyPr spcFirstLastPara="1" wrap="square" lIns="91425" tIns="91425" rIns="91425" bIns="91425" anchor="t" anchorCtr="0">
            <a:noAutofit/>
          </a:bodyPr>
          <a:lstStyle/>
          <a:p>
            <a:pPr marL="342900" indent="-342900"/>
            <a:r>
              <a:rPr lang="de-DE" sz="2000" dirty="0"/>
              <a:t>Medien Pools ermöglichen es Bänder einer Library logisch zu unterteilen.</a:t>
            </a:r>
          </a:p>
          <a:p>
            <a:pPr marL="342900" indent="-342900"/>
            <a:r>
              <a:rPr lang="de-DE" sz="2000" dirty="0"/>
              <a:t>In der Backupspezifikation gibt man den Pool zusätzlich zur Library an.</a:t>
            </a:r>
          </a:p>
          <a:p>
            <a:pPr marL="342900" indent="-342900"/>
            <a:r>
              <a:rPr lang="de-DE" sz="2000" dirty="0"/>
              <a:t>Unterscheidungsmerkmale:</a:t>
            </a:r>
          </a:p>
          <a:p>
            <a:pPr marL="800100" lvl="1" indent="-342900"/>
            <a:r>
              <a:rPr lang="de-DE" sz="1600" dirty="0"/>
              <a:t>Schutzzeiten</a:t>
            </a:r>
          </a:p>
          <a:p>
            <a:pPr marL="800100" lvl="1" indent="-342900"/>
            <a:r>
              <a:rPr lang="de-DE" sz="1600" dirty="0"/>
              <a:t>Windows / Linux</a:t>
            </a:r>
          </a:p>
          <a:p>
            <a:pPr marL="800100" lvl="1" indent="-342900"/>
            <a:r>
              <a:rPr lang="de-DE" sz="1600" dirty="0"/>
              <a:t>Dateisysteme / Integrationen</a:t>
            </a:r>
          </a:p>
          <a:p>
            <a:pPr marL="800100" lvl="1" indent="-342900"/>
            <a:r>
              <a:rPr lang="de-DE" sz="1600" dirty="0"/>
              <a:t>Betriebliche Organisationsstrukturen</a:t>
            </a:r>
          </a:p>
          <a:p>
            <a:pPr marL="342900" indent="-342900"/>
            <a:r>
              <a:rPr lang="de-DE" sz="2000" dirty="0"/>
              <a:t>Dieses Konzept wird auch bei „Nicht-Bandmedien“ weitergeführt.</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dirty="0"/>
          </a:p>
        </p:txBody>
      </p:sp>
    </p:spTree>
    <p:extLst>
      <p:ext uri="{BB962C8B-B14F-4D97-AF65-F5344CB8AC3E}">
        <p14:creationId xmlns:p14="http://schemas.microsoft.com/office/powerpoint/2010/main" val="241631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07966" y="933911"/>
            <a:ext cx="7577221" cy="435600"/>
          </a:xfrm>
          <a:prstGeom prst="rect">
            <a:avLst/>
          </a:prstGeom>
        </p:spPr>
        <p:txBody>
          <a:bodyPr spcFirstLastPara="1" wrap="square" lIns="91425" tIns="91425" rIns="91425" bIns="91425" anchor="ctr" anchorCtr="0">
            <a:noAutofit/>
          </a:bodyPr>
          <a:lstStyle/>
          <a:p>
            <a:r>
              <a:rPr lang="de-DE" dirty="0"/>
              <a:t>Backup in Dateien</a:t>
            </a:r>
            <a:endParaRPr dirty="0">
              <a:highlight>
                <a:schemeClr val="accent1"/>
              </a:highlight>
            </a:endParaRPr>
          </a:p>
        </p:txBody>
      </p:sp>
      <p:sp>
        <p:nvSpPr>
          <p:cNvPr id="125" name="Google Shape;125;p17"/>
          <p:cNvSpPr txBox="1">
            <a:spLocks noGrp="1"/>
          </p:cNvSpPr>
          <p:nvPr>
            <p:ph type="body" idx="1"/>
          </p:nvPr>
        </p:nvSpPr>
        <p:spPr>
          <a:xfrm>
            <a:off x="440448" y="1541021"/>
            <a:ext cx="8263104" cy="3200762"/>
          </a:xfrm>
          <a:prstGeom prst="rect">
            <a:avLst/>
          </a:prstGeom>
        </p:spPr>
        <p:txBody>
          <a:bodyPr spcFirstLastPara="1" wrap="square" lIns="91425" tIns="91425" rIns="91425" bIns="91425" anchor="t" anchorCtr="0">
            <a:noAutofit/>
          </a:bodyPr>
          <a:lstStyle/>
          <a:p>
            <a:pPr marL="342900" indent="-342900"/>
            <a:r>
              <a:rPr lang="de-DE" sz="2200" dirty="0"/>
              <a:t>DP bietet die Möglichkeit anstelle auf Band in Dateien zu sichern.</a:t>
            </a:r>
            <a:br>
              <a:rPr lang="de-DE" sz="2200" dirty="0"/>
            </a:br>
            <a:r>
              <a:rPr lang="de-DE" sz="2200" dirty="0">
                <a:sym typeface="Wingdings" panose="05000000000000000000" pitchFamily="2" charset="2"/>
              </a:rPr>
              <a:t>Dabei wird das gleiche Datenformat wie beim Band genutzt.</a:t>
            </a:r>
          </a:p>
          <a:p>
            <a:pPr marL="342900" indent="-342900"/>
            <a:r>
              <a:rPr lang="de-DE" sz="2200" dirty="0">
                <a:sym typeface="Wingdings" panose="05000000000000000000" pitchFamily="2" charset="2"/>
              </a:rPr>
              <a:t>Die „File Library“ ist dabei eine Nachbildung der „Tape Library“.</a:t>
            </a:r>
            <a:br>
              <a:rPr lang="de-DE" sz="2200" dirty="0">
                <a:sym typeface="Wingdings" panose="05000000000000000000" pitchFamily="2" charset="2"/>
              </a:rPr>
            </a:br>
            <a:r>
              <a:rPr lang="de-DE" sz="2200" dirty="0">
                <a:sym typeface="Wingdings" panose="05000000000000000000" pitchFamily="2" charset="2"/>
              </a:rPr>
              <a:t>Es gibt Laufwerke und Slots in die Medien „geladen“ werden.</a:t>
            </a:r>
            <a:br>
              <a:rPr lang="de-DE" sz="2200" dirty="0">
                <a:sym typeface="Wingdings" panose="05000000000000000000" pitchFamily="2" charset="2"/>
              </a:rPr>
            </a:br>
            <a:r>
              <a:rPr lang="de-DE" sz="2200" dirty="0">
                <a:sym typeface="Wingdings" panose="05000000000000000000" pitchFamily="2" charset="2"/>
              </a:rPr>
              <a:t>Dieses Prinzip wird auch beim Sichern in die Cloud genutzt.</a:t>
            </a:r>
          </a:p>
          <a:p>
            <a:pPr marL="342900" indent="-342900"/>
            <a:r>
              <a:rPr lang="de-DE" sz="2200" dirty="0">
                <a:sym typeface="Wingdings" panose="05000000000000000000" pitchFamily="2" charset="2"/>
              </a:rPr>
              <a:t>Ähnlich ist es bei </a:t>
            </a:r>
            <a:r>
              <a:rPr lang="de-DE" sz="2200" dirty="0" err="1">
                <a:sym typeface="Wingdings" panose="05000000000000000000" pitchFamily="2" charset="2"/>
              </a:rPr>
              <a:t>Deduplizierungsappliances</a:t>
            </a:r>
            <a:r>
              <a:rPr lang="de-DE" sz="2200" dirty="0">
                <a:sym typeface="Wingdings" panose="05000000000000000000" pitchFamily="2" charset="2"/>
              </a:rPr>
              <a:t>. Dort schicken wir die Daten in dem bekannten Format hin und sie werden vor dem Speichern blockweise de-dupliziert.</a:t>
            </a:r>
          </a:p>
          <a:p>
            <a:pPr marL="342900" indent="-342900"/>
            <a:endParaRPr lang="de-DE" dirty="0">
              <a:sym typeface="Wingdings" panose="05000000000000000000" pitchFamily="2" charset="2"/>
            </a:endParaRPr>
          </a:p>
          <a:p>
            <a:pPr marL="342900" indent="-342900"/>
            <a:endParaRPr lang="de-DE"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dirty="0"/>
          </a:p>
        </p:txBody>
      </p:sp>
    </p:spTree>
    <p:extLst>
      <p:ext uri="{BB962C8B-B14F-4D97-AF65-F5344CB8AC3E}">
        <p14:creationId xmlns:p14="http://schemas.microsoft.com/office/powerpoint/2010/main" val="300690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35262" y="908963"/>
            <a:ext cx="7577221" cy="435600"/>
          </a:xfrm>
          <a:prstGeom prst="rect">
            <a:avLst/>
          </a:prstGeom>
        </p:spPr>
        <p:txBody>
          <a:bodyPr spcFirstLastPara="1" wrap="square" lIns="91425" tIns="91425" rIns="91425" bIns="91425" anchor="ctr" anchorCtr="0">
            <a:noAutofit/>
          </a:bodyPr>
          <a:lstStyle/>
          <a:p>
            <a:r>
              <a:rPr lang="de-DE" dirty="0"/>
              <a:t>HPE StoreOnce - Übersicht</a:t>
            </a:r>
            <a:endParaRPr dirty="0">
              <a:highlight>
                <a:schemeClr val="accent1"/>
              </a:highlight>
            </a:endParaRPr>
          </a:p>
        </p:txBody>
      </p:sp>
      <p:sp>
        <p:nvSpPr>
          <p:cNvPr id="125" name="Google Shape;125;p17"/>
          <p:cNvSpPr txBox="1">
            <a:spLocks noGrp="1"/>
          </p:cNvSpPr>
          <p:nvPr>
            <p:ph type="body" idx="1"/>
          </p:nvPr>
        </p:nvSpPr>
        <p:spPr>
          <a:xfrm>
            <a:off x="372209" y="1440161"/>
            <a:ext cx="8263104" cy="3200762"/>
          </a:xfrm>
          <a:prstGeom prst="rect">
            <a:avLst/>
          </a:prstGeom>
        </p:spPr>
        <p:txBody>
          <a:bodyPr spcFirstLastPara="1" wrap="square" lIns="91425" tIns="91425" rIns="91425" bIns="91425" anchor="t" anchorCtr="0">
            <a:noAutofit/>
          </a:bodyPr>
          <a:lstStyle/>
          <a:p>
            <a:pPr marL="342900" indent="-342900"/>
            <a:r>
              <a:rPr lang="de-DE" sz="2200" dirty="0"/>
              <a:t>Appliance mit FC und LAN-Anschluss.</a:t>
            </a:r>
          </a:p>
          <a:p>
            <a:pPr marL="342900" indent="-342900"/>
            <a:r>
              <a:rPr lang="de-DE" sz="2200" dirty="0"/>
              <a:t>Gibt es in verschiedenen Größen und als „virtual Appliance“.</a:t>
            </a:r>
          </a:p>
          <a:p>
            <a:pPr marL="342900" indent="-342900"/>
            <a:r>
              <a:rPr lang="de-DE" sz="2200" dirty="0"/>
              <a:t>Schnittstellen:</a:t>
            </a:r>
          </a:p>
          <a:p>
            <a:pPr marL="800100" lvl="1" indent="-342900"/>
            <a:r>
              <a:rPr lang="de-DE" sz="1800" dirty="0"/>
              <a:t>NFS und CIFS-Freigaben</a:t>
            </a:r>
          </a:p>
          <a:p>
            <a:pPr marL="800100" lvl="1" indent="-342900"/>
            <a:r>
              <a:rPr lang="de-DE" sz="1800" dirty="0"/>
              <a:t>Bandlaufwerke können emulieren werden</a:t>
            </a:r>
          </a:p>
          <a:p>
            <a:pPr marL="800100" lvl="1" indent="-342900"/>
            <a:r>
              <a:rPr lang="de-DE" sz="1800" dirty="0"/>
              <a:t>Die „Catalyst-Schnittstelle“ wird genutzt, wenn die Backupsoftware diese unterstützt weil sie die meisten Optionen bietet.</a:t>
            </a:r>
          </a:p>
          <a:p>
            <a:pPr marL="342900" indent="-342900"/>
            <a:r>
              <a:rPr lang="de-DE" sz="2200" dirty="0"/>
              <a:t>In DP wird in der Regel die „Catalyst-Schnittstelle“ genutzt.</a:t>
            </a:r>
            <a:endParaRPr lang="de-DE" dirty="0">
              <a:sym typeface="Wingdings" panose="05000000000000000000" pitchFamily="2" charset="2"/>
            </a:endParaRPr>
          </a:p>
          <a:p>
            <a:pPr marL="342900" indent="-342900"/>
            <a:endParaRPr lang="de-DE"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8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9853" y="923944"/>
            <a:ext cx="7577221" cy="435600"/>
          </a:xfrm>
          <a:prstGeom prst="rect">
            <a:avLst/>
          </a:prstGeom>
        </p:spPr>
        <p:txBody>
          <a:bodyPr spcFirstLastPara="1" wrap="square" lIns="91425" tIns="91425" rIns="91425" bIns="91425" anchor="ctr" anchorCtr="0">
            <a:noAutofit/>
          </a:bodyPr>
          <a:lstStyle/>
          <a:p>
            <a:r>
              <a:rPr lang="de-DE" dirty="0"/>
              <a:t>HPE StoreOnce – Einbindung in DP </a:t>
            </a:r>
            <a:endParaRPr dirty="0">
              <a:highlight>
                <a:schemeClr val="accent1"/>
              </a:highlight>
            </a:endParaRPr>
          </a:p>
        </p:txBody>
      </p:sp>
      <p:sp>
        <p:nvSpPr>
          <p:cNvPr id="125" name="Google Shape;125;p17"/>
          <p:cNvSpPr txBox="1">
            <a:spLocks noGrp="1"/>
          </p:cNvSpPr>
          <p:nvPr>
            <p:ph type="body" idx="1"/>
          </p:nvPr>
        </p:nvSpPr>
        <p:spPr>
          <a:xfrm>
            <a:off x="280123" y="1324155"/>
            <a:ext cx="8263104" cy="3200762"/>
          </a:xfrm>
          <a:prstGeom prst="rect">
            <a:avLst/>
          </a:prstGeom>
        </p:spPr>
        <p:txBody>
          <a:bodyPr spcFirstLastPara="1" wrap="square" lIns="91425" tIns="91425" rIns="91425" bIns="91425" anchor="t" anchorCtr="0">
            <a:noAutofit/>
          </a:bodyPr>
          <a:lstStyle/>
          <a:p>
            <a:pPr marL="342900" indent="-342900"/>
            <a:r>
              <a:rPr lang="de-DE" sz="2200" dirty="0"/>
              <a:t>In DP gibt es dann anstelle von Bandlaufwerken „Gateways“, die in der Infrastruktur die Daten entgegennehmen und zum HPE StoreOnce übertragen.</a:t>
            </a:r>
          </a:p>
          <a:p>
            <a:pPr marL="342900" indent="-342900"/>
            <a:r>
              <a:rPr lang="de-DE" sz="2200" dirty="0"/>
              <a:t>Technisch gesehen sind das Media Agenten, in die ein Teil des Codes aus der HPE StoreOnce eingebaut ist.</a:t>
            </a:r>
          </a:p>
          <a:p>
            <a:pPr marL="342900" indent="-342900"/>
            <a:r>
              <a:rPr lang="de-DE" sz="2200" dirty="0"/>
              <a:t>In DP kann man </a:t>
            </a:r>
            <a:r>
              <a:rPr lang="de-DE" sz="2200" dirty="0">
                <a:sym typeface="Wingdings" panose="05000000000000000000" pitchFamily="2" charset="2"/>
              </a:rPr>
              <a:t>den Ort der Deduplizierung festlegen:</a:t>
            </a:r>
          </a:p>
          <a:p>
            <a:pPr lvl="1" indent="-457200">
              <a:buFont typeface="+mj-lt"/>
              <a:buAutoNum type="arabicPeriod"/>
            </a:pPr>
            <a:r>
              <a:rPr lang="de-DE" dirty="0">
                <a:sym typeface="Wingdings" panose="05000000000000000000" pitchFamily="2" charset="2"/>
              </a:rPr>
              <a:t>Auf dem zu sichernden System (Source-</a:t>
            </a:r>
            <a:r>
              <a:rPr lang="de-DE" dirty="0" err="1">
                <a:sym typeface="Wingdings" panose="05000000000000000000" pitchFamily="2" charset="2"/>
              </a:rPr>
              <a:t>side</a:t>
            </a:r>
            <a:r>
              <a:rPr lang="de-DE" dirty="0">
                <a:sym typeface="Wingdings" panose="05000000000000000000" pitchFamily="2" charset="2"/>
              </a:rPr>
              <a:t> </a:t>
            </a:r>
            <a:r>
              <a:rPr lang="de-DE" dirty="0" err="1">
                <a:sym typeface="Wingdings" panose="05000000000000000000" pitchFamily="2" charset="2"/>
              </a:rPr>
              <a:t>deduplication</a:t>
            </a:r>
            <a:r>
              <a:rPr lang="de-DE" dirty="0">
                <a:sym typeface="Wingdings" panose="05000000000000000000" pitchFamily="2" charset="2"/>
              </a:rPr>
              <a:t>)</a:t>
            </a:r>
          </a:p>
          <a:p>
            <a:pPr lvl="1" indent="-457200">
              <a:buFont typeface="+mj-lt"/>
              <a:buAutoNum type="arabicPeriod"/>
            </a:pPr>
            <a:r>
              <a:rPr lang="de-DE" dirty="0">
                <a:sym typeface="Wingdings" panose="05000000000000000000" pitchFamily="2" charset="2"/>
              </a:rPr>
              <a:t>Auf einem Server-System (Server-</a:t>
            </a:r>
            <a:r>
              <a:rPr lang="de-DE" dirty="0" err="1">
                <a:sym typeface="Wingdings" panose="05000000000000000000" pitchFamily="2" charset="2"/>
              </a:rPr>
              <a:t>side</a:t>
            </a:r>
            <a:r>
              <a:rPr lang="de-DE" dirty="0">
                <a:sym typeface="Wingdings" panose="05000000000000000000" pitchFamily="2" charset="2"/>
              </a:rPr>
              <a:t> </a:t>
            </a:r>
            <a:r>
              <a:rPr lang="de-DE" dirty="0" err="1">
                <a:sym typeface="Wingdings" panose="05000000000000000000" pitchFamily="2" charset="2"/>
              </a:rPr>
              <a:t>deduplication</a:t>
            </a:r>
            <a:r>
              <a:rPr lang="de-DE" dirty="0">
                <a:sym typeface="Wingdings" panose="05000000000000000000" pitchFamily="2" charset="2"/>
              </a:rPr>
              <a:t>)</a:t>
            </a:r>
          </a:p>
          <a:p>
            <a:pPr lvl="1" indent="-457200">
              <a:buFont typeface="+mj-lt"/>
              <a:buAutoNum type="arabicPeriod"/>
            </a:pPr>
            <a:r>
              <a:rPr lang="de-DE" dirty="0">
                <a:sym typeface="Wingdings" panose="05000000000000000000" pitchFamily="2" charset="2"/>
              </a:rPr>
              <a:t>Im StoreOnce Gerät selber (Target-</a:t>
            </a:r>
            <a:r>
              <a:rPr lang="de-DE" dirty="0" err="1">
                <a:sym typeface="Wingdings" panose="05000000000000000000" pitchFamily="2" charset="2"/>
              </a:rPr>
              <a:t>side</a:t>
            </a:r>
            <a:r>
              <a:rPr lang="de-DE" dirty="0">
                <a:sym typeface="Wingdings" panose="05000000000000000000" pitchFamily="2" charset="2"/>
              </a:rPr>
              <a:t> </a:t>
            </a:r>
            <a:r>
              <a:rPr lang="de-DE" dirty="0" err="1">
                <a:sym typeface="Wingdings" panose="05000000000000000000" pitchFamily="2" charset="2"/>
              </a:rPr>
              <a:t>deduplication</a:t>
            </a:r>
            <a:r>
              <a:rPr lang="de-DE" dirty="0">
                <a:sym typeface="Wingdings" panose="05000000000000000000" pitchFamily="2" charset="2"/>
              </a:rPr>
              <a:t>)</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3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1614" y="908963"/>
            <a:ext cx="7577221" cy="435600"/>
          </a:xfrm>
          <a:prstGeom prst="rect">
            <a:avLst/>
          </a:prstGeom>
        </p:spPr>
        <p:txBody>
          <a:bodyPr spcFirstLastPara="1" wrap="square" lIns="91425" tIns="91425" rIns="91425" bIns="91425" anchor="ctr" anchorCtr="0">
            <a:noAutofit/>
          </a:bodyPr>
          <a:lstStyle/>
          <a:p>
            <a:r>
              <a:rPr lang="de-DE" dirty="0"/>
              <a:t>HPE StoreOnce – Einbindung in DP</a:t>
            </a:r>
            <a:endParaRPr dirty="0">
              <a:highlight>
                <a:schemeClr val="accent1"/>
              </a:highlight>
            </a:endParaRPr>
          </a:p>
        </p:txBody>
      </p:sp>
      <p:sp>
        <p:nvSpPr>
          <p:cNvPr id="125" name="Google Shape;125;p17"/>
          <p:cNvSpPr txBox="1">
            <a:spLocks noGrp="1"/>
          </p:cNvSpPr>
          <p:nvPr>
            <p:ph type="body" idx="1"/>
          </p:nvPr>
        </p:nvSpPr>
        <p:spPr>
          <a:xfrm>
            <a:off x="140783" y="1588720"/>
            <a:ext cx="5645867" cy="3200762"/>
          </a:xfrm>
          <a:prstGeom prst="rect">
            <a:avLst/>
          </a:prstGeom>
        </p:spPr>
        <p:txBody>
          <a:bodyPr spcFirstLastPara="1" wrap="square" lIns="91425" tIns="91425" rIns="91425" bIns="91425" anchor="t" anchorCtr="0">
            <a:noAutofit/>
          </a:bodyPr>
          <a:lstStyle/>
          <a:p>
            <a:pPr marL="76200" indent="0" algn="l">
              <a:buNone/>
            </a:pPr>
            <a:r>
              <a:rPr lang="de-DE" sz="1600" b="0" i="0" dirty="0">
                <a:solidFill>
                  <a:srgbClr val="000000"/>
                </a:solidFill>
                <a:effectLst/>
                <a:latin typeface="Quattrocento Sans" panose="020B0502050000020003" pitchFamily="34" charset="0"/>
              </a:rPr>
              <a:t>Mögliche Auswahlkriterien:</a:t>
            </a:r>
            <a:br>
              <a:rPr lang="de-DE" sz="1600" b="0" i="0" dirty="0">
                <a:solidFill>
                  <a:srgbClr val="000000"/>
                </a:solidFill>
                <a:effectLst/>
                <a:latin typeface="Quattrocento Sans" panose="020B0502050000020003" pitchFamily="34" charset="0"/>
              </a:rPr>
            </a:br>
            <a:endParaRPr lang="de-DE" sz="1600" b="0" i="0" dirty="0">
              <a:solidFill>
                <a:srgbClr val="000000"/>
              </a:solidFill>
              <a:effectLst/>
              <a:latin typeface="Quattrocento Sans" panose="020B0502050000020003" pitchFamily="34" charset="0"/>
            </a:endParaRPr>
          </a:p>
          <a:p>
            <a:pPr algn="l">
              <a:buFont typeface="+mj-lt"/>
              <a:buAutoNum type="arabicPeriod"/>
            </a:pPr>
            <a:r>
              <a:rPr lang="de-DE" sz="1600" b="0" i="0" dirty="0">
                <a:solidFill>
                  <a:srgbClr val="000000"/>
                </a:solidFill>
                <a:effectLst/>
                <a:latin typeface="Quattrocento Sans" panose="020B0502050000020003" pitchFamily="34" charset="0"/>
              </a:rPr>
              <a:t>Kommen die Daten über ein langsames LAN, ist es sinnvoll sie vor dem Transport zu deduplizieren, also auf dem zu sichernden System.</a:t>
            </a:r>
          </a:p>
          <a:p>
            <a:pPr algn="l">
              <a:buFont typeface="+mj-lt"/>
              <a:buAutoNum type="arabicPeriod"/>
            </a:pPr>
            <a:r>
              <a:rPr lang="de-DE" sz="1600" b="0" i="0" dirty="0">
                <a:solidFill>
                  <a:srgbClr val="000000"/>
                </a:solidFill>
                <a:effectLst/>
                <a:latin typeface="Quattrocento Sans" panose="020B0502050000020003" pitchFamily="34" charset="0"/>
              </a:rPr>
              <a:t>Möchte man die Rechenlast der Deduplizierung dem zu sichernden System nicht zumuten, kann man auch ein Gateway-System die Arbeit machen lassen.</a:t>
            </a:r>
          </a:p>
          <a:p>
            <a:pPr algn="l">
              <a:buFont typeface="+mj-lt"/>
              <a:buAutoNum type="arabicPeriod"/>
            </a:pPr>
            <a:r>
              <a:rPr lang="de-DE" sz="1600" b="0" i="0" dirty="0">
                <a:solidFill>
                  <a:srgbClr val="000000"/>
                </a:solidFill>
                <a:effectLst/>
                <a:latin typeface="Quattrocento Sans" panose="020B0502050000020003" pitchFamily="34" charset="0"/>
              </a:rPr>
              <a:t>Schließlich kann man die Deduplizierung auch komplett dem StoreOnce Gerät überlassen.</a:t>
            </a:r>
          </a:p>
          <a:p>
            <a:pPr algn="l">
              <a:buFont typeface="+mj-lt"/>
              <a:buAutoNum type="arabicPeriod"/>
            </a:pPr>
            <a:endParaRPr lang="de-DE" sz="1600" dirty="0">
              <a:solidFill>
                <a:srgbClr val="000000"/>
              </a:solidFill>
              <a:latin typeface="Quattrocento Sans" panose="020B0502050000020003" pitchFamily="34" charset="0"/>
            </a:endParaRPr>
          </a:p>
          <a:p>
            <a:pPr marL="76200" indent="0" algn="l">
              <a:buNone/>
            </a:pPr>
            <a:endParaRPr lang="de-DE" sz="1600" b="0" i="0" dirty="0">
              <a:solidFill>
                <a:srgbClr val="000000"/>
              </a:solidFill>
              <a:effectLst/>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4247113-722A-0D8F-2C75-8F88A4508D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217" y="1735628"/>
            <a:ext cx="3032618" cy="2790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71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HPE StoreOnce - Aufräumarbeiten</a:t>
            </a:r>
            <a:endParaRPr dirty="0">
              <a:highlight>
                <a:schemeClr val="accent1"/>
              </a:highlight>
            </a:endParaRPr>
          </a:p>
        </p:txBody>
      </p:sp>
      <p:sp>
        <p:nvSpPr>
          <p:cNvPr id="125" name="Google Shape;125;p17"/>
          <p:cNvSpPr txBox="1">
            <a:spLocks noGrp="1"/>
          </p:cNvSpPr>
          <p:nvPr>
            <p:ph type="body" idx="1"/>
          </p:nvPr>
        </p:nvSpPr>
        <p:spPr>
          <a:xfrm>
            <a:off x="140783" y="1390827"/>
            <a:ext cx="8758052" cy="3043737"/>
          </a:xfrm>
          <a:prstGeom prst="rect">
            <a:avLst/>
          </a:prstGeom>
        </p:spPr>
        <p:txBody>
          <a:bodyPr spcFirstLastPara="1" wrap="square" lIns="91425" tIns="91425" rIns="91425" bIns="91425" anchor="t" anchorCtr="0">
            <a:noAutofit/>
          </a:bodyPr>
          <a:lstStyle/>
          <a:p>
            <a:pPr marL="76200" indent="0" algn="l">
              <a:buNone/>
            </a:pPr>
            <a:r>
              <a:rPr lang="de-DE" sz="1600" dirty="0">
                <a:solidFill>
                  <a:srgbClr val="000000"/>
                </a:solidFill>
                <a:latin typeface="Quattrocento Sans" panose="020B0502050000020003" pitchFamily="34" charset="0"/>
              </a:rPr>
              <a:t>Vereinfacht: Medien deren Schutz in DP abgelaufen ist, werden automatisch freigegeben und der im StoreOnce verbrauchter Speicherplatz damit auch. So funktioniert das im Detail:</a:t>
            </a:r>
            <a:br>
              <a:rPr lang="de-DE" sz="1600" b="0" i="0" dirty="0">
                <a:solidFill>
                  <a:srgbClr val="000000"/>
                </a:solidFill>
                <a:effectLst/>
                <a:latin typeface="Quattrocento Sans" panose="020B0502050000020003" pitchFamily="34" charset="0"/>
              </a:rPr>
            </a:br>
            <a:endParaRPr lang="de-DE" sz="1600" b="0" i="0" dirty="0">
              <a:solidFill>
                <a:srgbClr val="000000"/>
              </a:solidFill>
              <a:effectLst/>
              <a:latin typeface="Quattrocento Sans" panose="020B0502050000020003" pitchFamily="34" charset="0"/>
            </a:endParaRPr>
          </a:p>
          <a:p>
            <a:pPr algn="l">
              <a:buFont typeface="+mj-lt"/>
              <a:buAutoNum type="arabicPeriod"/>
            </a:pPr>
            <a:r>
              <a:rPr lang="de-DE" sz="1600" dirty="0">
                <a:solidFill>
                  <a:srgbClr val="000000"/>
                </a:solidFill>
                <a:latin typeface="Quattrocento Sans" panose="020B0502050000020003" pitchFamily="34" charset="0"/>
              </a:rPr>
              <a:t>Data Protector führt standardmäßig einmal täglich, um Mitternacht, eine Medienverwaltungssitzung durch, die die Stores kontaktiert und alle abgelaufenen Medien freigibt und diese dem StoreOnce „Housekeeping“ übergibt. *</a:t>
            </a:r>
          </a:p>
          <a:p>
            <a:pPr algn="l">
              <a:buFont typeface="+mj-lt"/>
              <a:buAutoNum type="arabicPeriod"/>
            </a:pPr>
            <a:r>
              <a:rPr lang="de-DE" sz="1600" dirty="0">
                <a:solidFill>
                  <a:srgbClr val="000000"/>
                </a:solidFill>
                <a:latin typeface="Quattrocento Sans" panose="020B0502050000020003" pitchFamily="34" charset="0"/>
              </a:rPr>
              <a:t>Beim nächsten Ausführen des „Housekeeping“ werden alle freigewordenen Blöcke freigegeben. Auf der HPE StoreOnce Seite werden 2 bis 6 Stunden pro Tag für dieses „Housekeeping“ benötigt. Der Prozess startet automatisch, wenn keine Lese-Schreibaktionen ausgeführt werden und kann nicht geplant werden.</a:t>
            </a:r>
          </a:p>
          <a:p>
            <a:pPr marL="76200" indent="0" algn="l">
              <a:buNone/>
            </a:pPr>
            <a:endParaRPr lang="de-DE" sz="1000" b="0" i="0" dirty="0">
              <a:solidFill>
                <a:srgbClr val="000000"/>
              </a:solidFill>
              <a:effectLst/>
              <a:latin typeface="Courier New" panose="02070309020205020404" pitchFamily="49" charset="0"/>
              <a:cs typeface="Courier New" panose="02070309020205020404" pitchFamily="49" charset="0"/>
            </a:endParaRPr>
          </a:p>
          <a:p>
            <a:pPr marL="76200" indent="0" algn="l">
              <a:buNone/>
            </a:pPr>
            <a:r>
              <a:rPr lang="de-DE" sz="1000" b="0" i="0" dirty="0">
                <a:solidFill>
                  <a:srgbClr val="000000"/>
                </a:solidFill>
                <a:effectLst/>
                <a:latin typeface="Courier New" panose="02070309020205020404" pitchFamily="49" charset="0"/>
                <a:cs typeface="Courier New" panose="02070309020205020404" pitchFamily="49" charset="0"/>
              </a:rPr>
              <a:t>* Über die „globale Optionsdatei“ kann man die Häufigkeit, in der DP freigewordene Medien meldet, beeinflussen: </a:t>
            </a:r>
            <a:r>
              <a:rPr lang="de-DE" sz="1000" b="0" i="0" dirty="0" err="1">
                <a:solidFill>
                  <a:srgbClr val="000000"/>
                </a:solidFill>
                <a:effectLst/>
                <a:latin typeface="Courier New" panose="02070309020205020404" pitchFamily="49" charset="0"/>
                <a:cs typeface="Courier New" panose="02070309020205020404" pitchFamily="49" charset="0"/>
              </a:rPr>
              <a:t>DeleteUnprotectedMediaFreq</a:t>
            </a:r>
            <a:r>
              <a:rPr lang="de-DE" sz="1000" b="0" i="0" dirty="0">
                <a:solidFill>
                  <a:srgbClr val="000000"/>
                </a:solidFill>
                <a:effectLst/>
                <a:latin typeface="Courier New" panose="02070309020205020404" pitchFamily="49" charset="0"/>
                <a:cs typeface="Courier New" panose="02070309020205020404" pitchFamily="49" charset="0"/>
              </a:rPr>
              <a:t>=</a:t>
            </a:r>
            <a:r>
              <a:rPr lang="de-DE" sz="1000" b="0" i="0" dirty="0" err="1">
                <a:solidFill>
                  <a:srgbClr val="000000"/>
                </a:solidFill>
                <a:effectLst/>
                <a:latin typeface="Courier New" panose="02070309020205020404" pitchFamily="49" charset="0"/>
                <a:cs typeface="Courier New" panose="02070309020205020404" pitchFamily="49" charset="0"/>
              </a:rPr>
              <a:t>TimesPerDay</a:t>
            </a:r>
            <a:endParaRPr lang="de-DE" sz="1000" b="0" i="0" dirty="0">
              <a:solidFill>
                <a:srgbClr val="000000"/>
              </a:solidFill>
              <a:effectLst/>
              <a:latin typeface="Courier New" panose="02070309020205020404" pitchFamily="49" charset="0"/>
              <a:cs typeface="Courier New" panose="02070309020205020404" pitchFamily="49"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27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Worum geht es heute?</a:t>
            </a:r>
            <a:endParaRPr dirty="0"/>
          </a:p>
        </p:txBody>
      </p:sp>
      <p:sp>
        <p:nvSpPr>
          <p:cNvPr id="173" name="Google Shape;173;p20"/>
          <p:cNvSpPr txBox="1">
            <a:spLocks noGrp="1"/>
          </p:cNvSpPr>
          <p:nvPr>
            <p:ph type="body" idx="3"/>
          </p:nvPr>
        </p:nvSpPr>
        <p:spPr>
          <a:xfrm>
            <a:off x="1267804" y="1248330"/>
            <a:ext cx="3455148" cy="3122400"/>
          </a:xfrm>
          <a:prstGeom prst="rect">
            <a:avLst/>
          </a:prstGeom>
        </p:spPr>
        <p:txBody>
          <a:bodyPr spcFirstLastPara="1" wrap="square" lIns="91425" tIns="91425" rIns="91425" bIns="91425" anchor="t" anchorCtr="0">
            <a:noAutofit/>
          </a:bodyPr>
          <a:lstStyle/>
          <a:p>
            <a:pPr marL="0" indent="0">
              <a:buNone/>
            </a:pPr>
            <a:r>
              <a:rPr lang="de-DE" dirty="0"/>
              <a:t>Wie funktioniert Data Protector?</a:t>
            </a:r>
          </a:p>
          <a:p>
            <a:pPr marL="342900">
              <a:buFont typeface="+mj-lt"/>
              <a:buAutoNum type="arabicPeriod"/>
            </a:pPr>
            <a:r>
              <a:rPr lang="de-DE" sz="1400" dirty="0"/>
              <a:t>Architektur</a:t>
            </a:r>
          </a:p>
          <a:p>
            <a:pPr marL="342900">
              <a:buFont typeface="+mj-lt"/>
              <a:buAutoNum type="arabicPeriod"/>
            </a:pPr>
            <a:r>
              <a:rPr lang="de-DE" sz="1400" dirty="0" err="1"/>
              <a:t>Cell</a:t>
            </a:r>
            <a:r>
              <a:rPr lang="de-DE" sz="1400" dirty="0"/>
              <a:t> Manager</a:t>
            </a:r>
          </a:p>
          <a:p>
            <a:pPr marL="342900">
              <a:buFont typeface="+mj-lt"/>
              <a:buAutoNum type="arabicPeriod"/>
            </a:pPr>
            <a:r>
              <a:rPr lang="de-DE" sz="1400" dirty="0"/>
              <a:t>Datenquellen</a:t>
            </a:r>
          </a:p>
          <a:p>
            <a:pPr marL="800100" lvl="1">
              <a:buFont typeface="+mj-lt"/>
              <a:buAutoNum type="alphaLcParenR"/>
            </a:pPr>
            <a:r>
              <a:rPr lang="de-DE" sz="1400" dirty="0"/>
              <a:t>Dateisystem</a:t>
            </a:r>
          </a:p>
          <a:p>
            <a:pPr marL="800100" lvl="1">
              <a:buFont typeface="+mj-lt"/>
              <a:buAutoNum type="alphaLcParenR"/>
            </a:pPr>
            <a:r>
              <a:rPr lang="de-DE" sz="1400" dirty="0"/>
              <a:t>Datenbankintegrationen</a:t>
            </a:r>
          </a:p>
          <a:p>
            <a:pPr marL="800100" lvl="1">
              <a:buFont typeface="+mj-lt"/>
              <a:buAutoNum type="alphaLcParenR"/>
            </a:pPr>
            <a:r>
              <a:rPr lang="de-DE" sz="1400" dirty="0"/>
              <a:t>Spezielle Integrationen</a:t>
            </a:r>
          </a:p>
          <a:p>
            <a:pPr marL="342900">
              <a:buFont typeface="+mj-lt"/>
              <a:buAutoNum type="arabicPeriod"/>
            </a:pPr>
            <a:r>
              <a:rPr lang="de-DE" sz="1400" dirty="0"/>
              <a:t>Datenziele</a:t>
            </a:r>
          </a:p>
          <a:p>
            <a:pPr marL="800100" lvl="1">
              <a:buFont typeface="+mj-lt"/>
              <a:buAutoNum type="alphaLcParenR"/>
            </a:pPr>
            <a:r>
              <a:rPr lang="de-DE" sz="1400" dirty="0"/>
              <a:t>Datenformat</a:t>
            </a:r>
          </a:p>
          <a:p>
            <a:pPr marL="800100" lvl="1">
              <a:buFont typeface="+mj-lt"/>
              <a:buAutoNum type="alphaLcParenR"/>
            </a:pPr>
            <a:r>
              <a:rPr lang="de-DE" sz="1400" dirty="0"/>
              <a:t>Bandlaufwerke</a:t>
            </a:r>
          </a:p>
          <a:p>
            <a:pPr marL="800100" lvl="1">
              <a:buFont typeface="+mj-lt"/>
              <a:buAutoNum type="alphaLcParenR"/>
            </a:pPr>
            <a:r>
              <a:rPr lang="de-DE" sz="1400" dirty="0" err="1"/>
              <a:t>Protection</a:t>
            </a:r>
            <a:r>
              <a:rPr lang="de-DE" sz="1400" dirty="0"/>
              <a:t> und Pools</a:t>
            </a:r>
          </a:p>
          <a:p>
            <a:pPr marL="800100" lvl="1">
              <a:buFont typeface="+mj-lt"/>
              <a:buAutoNum type="alphaLcParenR"/>
            </a:pPr>
            <a:r>
              <a:rPr lang="de-DE" sz="1400" dirty="0"/>
              <a:t>Backup in Dateien</a:t>
            </a:r>
          </a:p>
          <a:p>
            <a:pPr marL="800100" lvl="1">
              <a:buFont typeface="+mj-lt"/>
              <a:buAutoNum type="alphaLcParenR"/>
            </a:pPr>
            <a:r>
              <a:rPr lang="de-DE" sz="1400" dirty="0"/>
              <a:t>HPE StoreOnce</a:t>
            </a:r>
          </a:p>
          <a:p>
            <a:pPr marL="800100" lvl="1">
              <a:buFont typeface="+mj-lt"/>
              <a:buAutoNum type="alphaLcParenR"/>
            </a:pPr>
            <a:r>
              <a:rPr lang="de-DE" sz="1400" dirty="0"/>
              <a:t>Kopieren von Daten</a:t>
            </a:r>
          </a:p>
          <a:p>
            <a:pPr marL="342900">
              <a:buFont typeface="+mj-lt"/>
              <a:buAutoNum type="arabicPeriod"/>
            </a:pPr>
            <a:r>
              <a:rPr lang="de-DE" sz="1400" dirty="0"/>
              <a:t>Kommunikation</a:t>
            </a:r>
          </a:p>
          <a:p>
            <a:pPr marL="742950" lvl="1" indent="-285750"/>
            <a:endParaRPr lang="de-DE" sz="1400" dirty="0"/>
          </a:p>
          <a:p>
            <a:pPr marL="742950" lvl="1" indent="-285750"/>
            <a:endParaRPr lang="de-DE" sz="1400" dirty="0"/>
          </a:p>
        </p:txBody>
      </p:sp>
      <p:grpSp>
        <p:nvGrpSpPr>
          <p:cNvPr id="174" name="Google Shape;174;p20"/>
          <p:cNvGrpSpPr/>
          <p:nvPr/>
        </p:nvGrpSpPr>
        <p:grpSpPr>
          <a:xfrm>
            <a:off x="916458" y="1019750"/>
            <a:ext cx="214625" cy="214625"/>
            <a:chOff x="2594050" y="1631825"/>
            <a:chExt cx="439625" cy="439625"/>
          </a:xfrm>
        </p:grpSpPr>
        <p:sp>
          <p:nvSpPr>
            <p:cNvPr id="175" name="Google Shape;175;p20"/>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20"/>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20"/>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20"/>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9" name="Google Shape;179;p2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4" name="Google Shape;173;p20">
            <a:extLst>
              <a:ext uri="{FF2B5EF4-FFF2-40B4-BE49-F238E27FC236}">
                <a16:creationId xmlns:a16="http://schemas.microsoft.com/office/drawing/2014/main" id="{73619F39-CC26-91F2-D2D8-EE0A2BFA23B2}"/>
              </a:ext>
            </a:extLst>
          </p:cNvPr>
          <p:cNvSpPr txBox="1">
            <a:spLocks/>
          </p:cNvSpPr>
          <p:nvPr/>
        </p:nvSpPr>
        <p:spPr>
          <a:xfrm>
            <a:off x="5259650" y="1235430"/>
            <a:ext cx="3741049" cy="3122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1pPr>
            <a:lvl2pPr marL="914400" marR="0" lvl="1"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2pPr>
            <a:lvl3pPr marL="1371600" marR="0" lvl="2"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de-DE" dirty="0"/>
              <a:t>Szenarien aus der Sicht des Admins</a:t>
            </a:r>
            <a:endParaRPr lang="de-DE" sz="1400" dirty="0">
              <a:sym typeface="Wingdings" panose="05000000000000000000" pitchFamily="2" charset="2"/>
            </a:endParaRPr>
          </a:p>
          <a:p>
            <a:pPr marL="342900">
              <a:buFont typeface="+mj-lt"/>
              <a:buAutoNum type="arabicPeriod"/>
            </a:pPr>
            <a:r>
              <a:rPr lang="de-DE" sz="1400" dirty="0">
                <a:sym typeface="Wingdings" panose="05000000000000000000" pitchFamily="2" charset="2"/>
              </a:rPr>
              <a:t>Wie sieht man, dass Backups nicht gelaufen sind?</a:t>
            </a:r>
          </a:p>
          <a:p>
            <a:pPr marL="342900">
              <a:buFont typeface="+mj-lt"/>
              <a:buAutoNum type="arabicPeriod"/>
            </a:pPr>
            <a:r>
              <a:rPr lang="de-DE" sz="1400" dirty="0">
                <a:sym typeface="Wingdings" panose="05000000000000000000" pitchFamily="2" charset="2"/>
              </a:rPr>
              <a:t>Wie findet man raus, warum sie nicht gelaufen sind?</a:t>
            </a:r>
          </a:p>
          <a:p>
            <a:pPr marL="342900">
              <a:buFont typeface="+mj-lt"/>
              <a:buAutoNum type="arabicPeriod"/>
            </a:pPr>
            <a:r>
              <a:rPr lang="de-DE" sz="1400" dirty="0">
                <a:sym typeface="Wingdings" panose="05000000000000000000" pitchFamily="2" charset="2"/>
              </a:rPr>
              <a:t>Wie sichere ich Dateien zurück?</a:t>
            </a:r>
          </a:p>
          <a:p>
            <a:pPr marL="800100" lvl="1">
              <a:buFont typeface="+mj-lt"/>
              <a:buAutoNum type="alphaLcParenR"/>
            </a:pPr>
            <a:r>
              <a:rPr lang="de-DE" sz="1400" dirty="0">
                <a:sym typeface="Wingdings" panose="05000000000000000000" pitchFamily="2" charset="2"/>
              </a:rPr>
              <a:t>Zielsystem</a:t>
            </a:r>
          </a:p>
          <a:p>
            <a:pPr marL="800100" lvl="1">
              <a:buFont typeface="+mj-lt"/>
              <a:buAutoNum type="alphaLcParenR"/>
            </a:pPr>
            <a:r>
              <a:rPr lang="de-DE" sz="1400" dirty="0">
                <a:sym typeface="Wingdings" panose="05000000000000000000" pitchFamily="2" charset="2"/>
              </a:rPr>
              <a:t>Konflikthandling</a:t>
            </a:r>
          </a:p>
          <a:p>
            <a:pPr marL="342900">
              <a:buFont typeface="+mj-lt"/>
              <a:buAutoNum type="arabicPeriod"/>
            </a:pPr>
            <a:r>
              <a:rPr lang="de-DE" sz="1400" dirty="0">
                <a:sym typeface="Wingdings" panose="05000000000000000000" pitchFamily="2" charset="2"/>
              </a:rPr>
              <a:t>Wie binde ich neue Systeme in DP ein?</a:t>
            </a:r>
          </a:p>
          <a:p>
            <a:pPr marL="800100" lvl="1">
              <a:buFont typeface="+mj-lt"/>
              <a:buAutoNum type="alphaLcParenR"/>
            </a:pPr>
            <a:r>
              <a:rPr lang="de-DE" sz="1400" dirty="0">
                <a:sym typeface="Wingdings" panose="05000000000000000000" pitchFamily="2" charset="2"/>
              </a:rPr>
              <a:t>Agenten installieren Ja/Nein</a:t>
            </a:r>
          </a:p>
          <a:p>
            <a:pPr marL="800100" lvl="1">
              <a:buFont typeface="+mj-lt"/>
              <a:buAutoNum type="alphaLcParenR"/>
            </a:pPr>
            <a:r>
              <a:rPr lang="de-DE" sz="1400" dirty="0">
                <a:sym typeface="Wingdings" panose="05000000000000000000" pitchFamily="2" charset="2"/>
              </a:rPr>
              <a:t>Zur (VM) Sicherung hinzufügen bzw. Testsicherung anlegen.</a:t>
            </a:r>
          </a:p>
          <a:p>
            <a:pPr marL="342900">
              <a:buFont typeface="+mj-lt"/>
              <a:buAutoNum type="arabicPeriod"/>
            </a:pPr>
            <a:r>
              <a:rPr lang="de-DE" sz="1400" dirty="0">
                <a:sym typeface="Wingdings" panose="05000000000000000000" pitchFamily="2" charset="2"/>
              </a:rPr>
              <a:t>Wartungsaufgaben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HPE StoreOnce - Aufräumarbeiten</a:t>
            </a:r>
            <a:endParaRPr dirty="0">
              <a:highlight>
                <a:schemeClr val="accent1"/>
              </a:highlight>
            </a:endParaRPr>
          </a:p>
        </p:txBody>
      </p:sp>
      <p:sp>
        <p:nvSpPr>
          <p:cNvPr id="125" name="Google Shape;125;p17"/>
          <p:cNvSpPr txBox="1">
            <a:spLocks noGrp="1"/>
          </p:cNvSpPr>
          <p:nvPr>
            <p:ph type="body" idx="1"/>
          </p:nvPr>
        </p:nvSpPr>
        <p:spPr>
          <a:xfrm>
            <a:off x="140783" y="1390827"/>
            <a:ext cx="8758052" cy="3043737"/>
          </a:xfrm>
          <a:prstGeom prst="rect">
            <a:avLst/>
          </a:prstGeom>
        </p:spPr>
        <p:txBody>
          <a:bodyPr spcFirstLastPara="1" wrap="square" lIns="91425" tIns="91425" rIns="91425" bIns="91425" anchor="t" anchorCtr="0">
            <a:noAutofit/>
          </a:bodyPr>
          <a:lstStyle/>
          <a:p>
            <a:pPr marL="76200" indent="0">
              <a:buNone/>
            </a:pPr>
            <a:r>
              <a:rPr lang="de-DE" sz="1800" dirty="0">
                <a:solidFill>
                  <a:srgbClr val="000000"/>
                </a:solidFill>
                <a:latin typeface="Quattrocento Sans" panose="020B0502050000020003" pitchFamily="34" charset="0"/>
              </a:rPr>
              <a:t>Man kann das Aufräumen auch manuell anstoßen:</a:t>
            </a:r>
            <a:br>
              <a:rPr lang="de-DE" sz="1600" dirty="0">
                <a:solidFill>
                  <a:srgbClr val="000000"/>
                </a:solidFill>
                <a:latin typeface="Quattrocento Sans" panose="020B0502050000020003" pitchFamily="34" charset="0"/>
              </a:rPr>
            </a:br>
            <a:endParaRPr lang="de-DE" sz="1600" dirty="0">
              <a:solidFill>
                <a:srgbClr val="000000"/>
              </a:solidFill>
              <a:latin typeface="Quattrocento Sans" panose="020B0502050000020003" pitchFamily="34" charset="0"/>
            </a:endParaRPr>
          </a:p>
          <a:p>
            <a:r>
              <a:rPr lang="de-DE" sz="1600" dirty="0">
                <a:solidFill>
                  <a:srgbClr val="000000"/>
                </a:solidFill>
                <a:latin typeface="Quattrocento Sans" panose="020B0502050000020003" pitchFamily="34" charset="0"/>
              </a:rPr>
              <a:t>Im GIU: Delete </a:t>
            </a:r>
            <a:r>
              <a:rPr lang="de-DE" sz="1600" dirty="0" err="1">
                <a:solidFill>
                  <a:srgbClr val="000000"/>
                </a:solidFill>
                <a:latin typeface="Quattrocento Sans" panose="020B0502050000020003" pitchFamily="34" charset="0"/>
              </a:rPr>
              <a:t>Unprotected</a:t>
            </a:r>
            <a:r>
              <a:rPr lang="de-DE" sz="1600" dirty="0">
                <a:solidFill>
                  <a:srgbClr val="000000"/>
                </a:solidFill>
                <a:latin typeface="Quattrocento Sans" panose="020B0502050000020003" pitchFamily="34" charset="0"/>
              </a:rPr>
              <a:t> Media</a:t>
            </a:r>
          </a:p>
          <a:p>
            <a:r>
              <a:rPr lang="de-DE" sz="1600" dirty="0">
                <a:solidFill>
                  <a:srgbClr val="000000"/>
                </a:solidFill>
                <a:latin typeface="Quattrocento Sans" panose="020B0502050000020003" pitchFamily="34" charset="0"/>
              </a:rPr>
              <a:t>CLI: # </a:t>
            </a:r>
            <a:r>
              <a:rPr lang="de-DE" sz="1600" dirty="0" err="1">
                <a:solidFill>
                  <a:srgbClr val="000000"/>
                </a:solidFill>
                <a:latin typeface="Quattrocento Sans" panose="020B0502050000020003" pitchFamily="34" charset="0"/>
              </a:rPr>
              <a:t>omnimm</a:t>
            </a:r>
            <a:r>
              <a:rPr lang="de-DE" sz="1600" dirty="0">
                <a:solidFill>
                  <a:srgbClr val="000000"/>
                </a:solidFill>
                <a:latin typeface="Quattrocento Sans" panose="020B0502050000020003" pitchFamily="34" charset="0"/>
              </a:rPr>
              <a:t> –</a:t>
            </a:r>
            <a:r>
              <a:rPr lang="de-DE" sz="1600" dirty="0" err="1">
                <a:solidFill>
                  <a:srgbClr val="000000"/>
                </a:solidFill>
                <a:latin typeface="Quattrocento Sans" panose="020B0502050000020003" pitchFamily="34" charset="0"/>
              </a:rPr>
              <a:t>delete_unprotected_media</a:t>
            </a:r>
            <a:r>
              <a:rPr lang="de-DE" sz="1600" dirty="0">
                <a:solidFill>
                  <a:srgbClr val="000000"/>
                </a:solidFill>
                <a:latin typeface="Quattrocento Sans" panose="020B0502050000020003" pitchFamily="34" charset="0"/>
              </a:rPr>
              <a:t> [Library | -all]</a:t>
            </a:r>
          </a:p>
          <a:p>
            <a:endParaRPr lang="de-DE" sz="1600" dirty="0">
              <a:solidFill>
                <a:srgbClr val="000000"/>
              </a:solidFill>
              <a:latin typeface="Quattrocento Sans" panose="020B0502050000020003" pitchFamily="34" charset="0"/>
            </a:endParaRPr>
          </a:p>
          <a:p>
            <a:pPr marL="76200" indent="0">
              <a:buNone/>
            </a:pPr>
            <a:r>
              <a:rPr lang="de-DE" sz="1600" dirty="0">
                <a:solidFill>
                  <a:srgbClr val="000000"/>
                </a:solidFill>
                <a:latin typeface="Quattrocento Sans" panose="020B0502050000020003" pitchFamily="34" charset="0"/>
              </a:rPr>
              <a:t>Als Ergebnis erhält man einen Bericht, hier ein Auszug:</a:t>
            </a:r>
            <a:br>
              <a:rPr lang="de-DE" sz="1600" dirty="0">
                <a:solidFill>
                  <a:srgbClr val="000000"/>
                </a:solidFill>
                <a:latin typeface="Quattrocento Sans" panose="020B0502050000020003" pitchFamily="34" charset="0"/>
              </a:rPr>
            </a:br>
            <a:r>
              <a:rPr lang="de-DE" sz="1000" dirty="0">
                <a:solidFill>
                  <a:srgbClr val="000000"/>
                </a:solidFill>
                <a:latin typeface="Courier New" panose="02070309020205020404" pitchFamily="49" charset="0"/>
                <a:cs typeface="Courier New" panose="02070309020205020404" pitchFamily="49" charset="0"/>
              </a:rPr>
              <a:t>[Normal] </a:t>
            </a:r>
            <a:r>
              <a:rPr lang="de-DE" sz="1000" dirty="0" err="1">
                <a:solidFill>
                  <a:srgbClr val="000000"/>
                </a:solidFill>
                <a:latin typeface="Courier New" panose="02070309020205020404" pitchFamily="49" charset="0"/>
                <a:cs typeface="Courier New" panose="02070309020205020404" pitchFamily="49" charset="0"/>
              </a:rPr>
              <a:t>From</a:t>
            </a:r>
            <a:r>
              <a:rPr lang="de-DE" sz="1000" dirty="0">
                <a:solidFill>
                  <a:srgbClr val="000000"/>
                </a:solidFill>
                <a:latin typeface="Courier New" panose="02070309020205020404" pitchFamily="49" charset="0"/>
                <a:cs typeface="Courier New" panose="02070309020205020404" pitchFamily="49" charset="0"/>
              </a:rPr>
              <a:t>: MMA@win2022de.fritz.box „VSA1-WinFS_gw1“</a:t>
            </a:r>
            <a:br>
              <a:rPr lang="de-DE" sz="1000" dirty="0">
                <a:solidFill>
                  <a:srgbClr val="000000"/>
                </a:solidFill>
                <a:latin typeface="Courier New" panose="02070309020205020404" pitchFamily="49" charset="0"/>
                <a:cs typeface="Courier New" panose="02070309020205020404" pitchFamily="49" charset="0"/>
              </a:rPr>
            </a:br>
            <a:r>
              <a:rPr lang="de-DE" sz="1000" dirty="0">
                <a:solidFill>
                  <a:srgbClr val="000000"/>
                </a:solidFill>
                <a:latin typeface="Courier New" panose="02070309020205020404" pitchFamily="49" charset="0"/>
                <a:cs typeface="Courier New" panose="02070309020205020404" pitchFamily="49" charset="0"/>
              </a:rPr>
              <a:t>Time: 15.03.2023 16:09:24</a:t>
            </a:r>
            <a:br>
              <a:rPr lang="de-DE" sz="1000" dirty="0">
                <a:solidFill>
                  <a:srgbClr val="000000"/>
                </a:solidFill>
                <a:latin typeface="Courier New" panose="02070309020205020404" pitchFamily="49" charset="0"/>
                <a:cs typeface="Courier New" panose="02070309020205020404" pitchFamily="49" charset="0"/>
              </a:rPr>
            </a:br>
            <a:r>
              <a:rPr lang="de-DE" sz="1000" dirty="0">
                <a:solidFill>
                  <a:srgbClr val="000000"/>
                </a:solidFill>
                <a:latin typeface="Courier New" panose="02070309020205020404" pitchFamily="49" charset="0"/>
                <a:cs typeface="Courier New" panose="02070309020205020404" pitchFamily="49" charset="0"/>
              </a:rPr>
              <a:t>Medium: \vsa1.fritz.box\</a:t>
            </a:r>
            <a:r>
              <a:rPr lang="de-DE" sz="1000" dirty="0" err="1">
                <a:solidFill>
                  <a:srgbClr val="000000"/>
                </a:solidFill>
                <a:latin typeface="Courier New" panose="02070309020205020404" pitchFamily="49" charset="0"/>
                <a:cs typeface="Courier New" panose="02070309020205020404" pitchFamily="49" charset="0"/>
              </a:rPr>
              <a:t>WinFS</a:t>
            </a:r>
            <a:r>
              <a:rPr lang="de-DE" sz="1000" dirty="0">
                <a:solidFill>
                  <a:srgbClr val="000000"/>
                </a:solidFill>
                <a:latin typeface="Courier New" panose="02070309020205020404" pitchFamily="49" charset="0"/>
                <a:cs typeface="Courier New" panose="02070309020205020404" pitchFamily="49" charset="0"/>
              </a:rPr>
              <a:t>\23fadb76_6410848c_0910_0001 was </a:t>
            </a:r>
            <a:r>
              <a:rPr lang="de-DE" sz="1000" dirty="0" err="1">
                <a:solidFill>
                  <a:srgbClr val="000000"/>
                </a:solidFill>
                <a:latin typeface="Courier New" panose="02070309020205020404" pitchFamily="49" charset="0"/>
                <a:cs typeface="Courier New" panose="02070309020205020404" pitchFamily="49" charset="0"/>
              </a:rPr>
              <a:t>deleted</a:t>
            </a:r>
            <a:r>
              <a:rPr lang="de-DE" sz="1000" dirty="0">
                <a:solidFill>
                  <a:srgbClr val="000000"/>
                </a:solidFill>
                <a:latin typeface="Courier New" panose="02070309020205020404" pitchFamily="49" charset="0"/>
                <a:cs typeface="Courier New" panose="02070309020205020404" pitchFamily="49" charset="0"/>
              </a:rPr>
              <a:t>!</a:t>
            </a:r>
          </a:p>
          <a:p>
            <a:pPr marL="76200" indent="0">
              <a:buNone/>
            </a:pPr>
            <a:r>
              <a:rPr lang="de-DE" sz="1600" dirty="0">
                <a:solidFill>
                  <a:srgbClr val="000000"/>
                </a:solidFill>
                <a:latin typeface="Quattrocento Sans" panose="020B0502050000020003" pitchFamily="34" charset="0"/>
              </a:rPr>
              <a:t>In der StoreOnce Verwaltungskonsole wird das Löschen</a:t>
            </a:r>
            <a:br>
              <a:rPr lang="de-DE" sz="1600" dirty="0">
                <a:solidFill>
                  <a:srgbClr val="000000"/>
                </a:solidFill>
                <a:latin typeface="Quattrocento Sans" panose="020B0502050000020003" pitchFamily="34" charset="0"/>
              </a:rPr>
            </a:br>
            <a:r>
              <a:rPr lang="de-DE" sz="1600" dirty="0">
                <a:solidFill>
                  <a:srgbClr val="000000"/>
                </a:solidFill>
                <a:latin typeface="Quattrocento Sans" panose="020B0502050000020003" pitchFamily="34" charset="0"/>
              </a:rPr>
              <a:t>auch protokolliert:</a:t>
            </a:r>
          </a:p>
          <a:p>
            <a:pPr marL="76200" indent="0">
              <a:buNone/>
            </a:pPr>
            <a:endParaRPr lang="de-DE" sz="1600" dirty="0">
              <a:solidFill>
                <a:srgbClr val="000000"/>
              </a:solidFill>
              <a:latin typeface="Quattrocento Sans" panose="020B0502050000020003" pitchFamily="34" charset="0"/>
            </a:endParaRPr>
          </a:p>
          <a:p>
            <a:pPr marL="76200" indent="0">
              <a:buNone/>
            </a:pPr>
            <a:endParaRPr lang="de-DE" sz="1600" dirty="0">
              <a:solidFill>
                <a:srgbClr val="000000"/>
              </a:solidFill>
              <a:latin typeface="Quattrocento Sans" panose="020B0502050000020003" pitchFamily="34" charset="0"/>
            </a:endParaRPr>
          </a:p>
          <a:p>
            <a:pPr marL="76200" indent="0">
              <a:buNone/>
            </a:pPr>
            <a:endParaRPr lang="de-DE" sz="1600" dirty="0">
              <a:solidFill>
                <a:srgbClr val="000000"/>
              </a:solidFill>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A4ABB33E-6D87-BB9D-F59E-ACD8E9674880}"/>
              </a:ext>
            </a:extLst>
          </p:cNvPr>
          <p:cNvPicPr>
            <a:picLocks noChangeAspect="1"/>
          </p:cNvPicPr>
          <p:nvPr/>
        </p:nvPicPr>
        <p:blipFill>
          <a:blip r:embed="rId4"/>
          <a:stretch>
            <a:fillRect/>
          </a:stretch>
        </p:blipFill>
        <p:spPr>
          <a:xfrm>
            <a:off x="5861424" y="1866012"/>
            <a:ext cx="3010161" cy="2766300"/>
          </a:xfrm>
          <a:prstGeom prst="rect">
            <a:avLst/>
          </a:prstGeom>
        </p:spPr>
      </p:pic>
    </p:spTree>
    <p:extLst>
      <p:ext uri="{BB962C8B-B14F-4D97-AF65-F5344CB8AC3E}">
        <p14:creationId xmlns:p14="http://schemas.microsoft.com/office/powerpoint/2010/main" val="806371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HPE StoreOnce - </a:t>
            </a:r>
            <a:r>
              <a:rPr lang="de-DE" dirty="0" err="1"/>
              <a:t>Immutability</a:t>
            </a:r>
            <a:endParaRPr dirty="0">
              <a:highlight>
                <a:schemeClr val="accent1"/>
              </a:highlight>
            </a:endParaRPr>
          </a:p>
        </p:txBody>
      </p:sp>
      <p:sp>
        <p:nvSpPr>
          <p:cNvPr id="125" name="Google Shape;125;p17"/>
          <p:cNvSpPr txBox="1">
            <a:spLocks noGrp="1"/>
          </p:cNvSpPr>
          <p:nvPr>
            <p:ph type="body" idx="1"/>
          </p:nvPr>
        </p:nvSpPr>
        <p:spPr>
          <a:xfrm>
            <a:off x="140783" y="1390827"/>
            <a:ext cx="8758052" cy="3043737"/>
          </a:xfrm>
          <a:prstGeom prst="rect">
            <a:avLst/>
          </a:prstGeom>
        </p:spPr>
        <p:txBody>
          <a:bodyPr spcFirstLastPara="1" wrap="square" lIns="91425" tIns="91425" rIns="91425" bIns="91425" anchor="t" anchorCtr="0">
            <a:noAutofit/>
          </a:bodyPr>
          <a:lstStyle/>
          <a:p>
            <a:pPr marL="342900" indent="-342900"/>
            <a:r>
              <a:rPr lang="de-DE" sz="2200" dirty="0"/>
              <a:t>Wichtig in diesem Zusammenhang ist der Begriff „</a:t>
            </a:r>
            <a:r>
              <a:rPr lang="de-DE" sz="2200" dirty="0" err="1"/>
              <a:t>immutability</a:t>
            </a:r>
            <a:r>
              <a:rPr lang="de-DE" sz="2200" dirty="0"/>
              <a:t>“.</a:t>
            </a:r>
          </a:p>
          <a:p>
            <a:pPr marL="342900" indent="-342900"/>
            <a:r>
              <a:rPr lang="de-DE" sz="2200" dirty="0">
                <a:sym typeface="Wingdings" panose="05000000000000000000" pitchFamily="2" charset="2"/>
              </a:rPr>
              <a:t>Das ist eine Funktion von Linux Dateisystemen, ein Beispiel:</a:t>
            </a:r>
            <a:br>
              <a:rPr lang="de-DE" sz="2200" dirty="0">
                <a:sym typeface="Wingdings" panose="05000000000000000000" pitchFamily="2" charset="2"/>
              </a:rPr>
            </a:br>
            <a:endParaRPr lang="de-DE" sz="2200" dirty="0">
              <a:sym typeface="Wingdings" panose="05000000000000000000" pitchFamily="2" charset="2"/>
            </a:endParaRPr>
          </a:p>
          <a:p>
            <a:pPr marL="800100" lvl="1" indent="-342900"/>
            <a:r>
              <a:rPr lang="en-US" sz="1600" dirty="0">
                <a:latin typeface="Courier New" panose="02070309020205020404" pitchFamily="49" charset="0"/>
                <a:cs typeface="Courier New" panose="02070309020205020404" pitchFamily="49" charset="0"/>
                <a:sym typeface="Wingdings" panose="05000000000000000000" pitchFamily="2" charset="2"/>
              </a:rPr>
              <a:t># touch file1</a:t>
            </a:r>
          </a:p>
          <a:p>
            <a:pPr marL="800100" lvl="1" indent="-342900"/>
            <a:r>
              <a:rPr lang="en-US" sz="1600" dirty="0">
                <a:latin typeface="Courier New" panose="02070309020205020404" pitchFamily="49" charset="0"/>
                <a:cs typeface="Courier New" panose="02070309020205020404" pitchFamily="49" charset="0"/>
                <a:sym typeface="Wingdings" panose="05000000000000000000" pitchFamily="2" charset="2"/>
              </a:rPr>
              <a:t># </a:t>
            </a:r>
            <a:r>
              <a:rPr lang="en-US" sz="1600" dirty="0" err="1">
                <a:latin typeface="Courier New" panose="02070309020205020404" pitchFamily="49" charset="0"/>
                <a:cs typeface="Courier New" panose="02070309020205020404" pitchFamily="49" charset="0"/>
                <a:sym typeface="Wingdings" panose="05000000000000000000" pitchFamily="2" charset="2"/>
              </a:rPr>
              <a:t>chattr</a:t>
            </a:r>
            <a:r>
              <a:rPr lang="en-US" sz="1600" dirty="0">
                <a:latin typeface="Courier New" panose="02070309020205020404" pitchFamily="49" charset="0"/>
                <a:cs typeface="Courier New" panose="02070309020205020404" pitchFamily="49" charset="0"/>
                <a:sym typeface="Wingdings" panose="05000000000000000000" pitchFamily="2" charset="2"/>
              </a:rPr>
              <a:t> +</a:t>
            </a:r>
            <a:r>
              <a:rPr lang="en-US" sz="1600" dirty="0" err="1">
                <a:latin typeface="Courier New" panose="02070309020205020404" pitchFamily="49" charset="0"/>
                <a:cs typeface="Courier New" panose="02070309020205020404" pitchFamily="49" charset="0"/>
                <a:sym typeface="Wingdings" panose="05000000000000000000" pitchFamily="2" charset="2"/>
              </a:rPr>
              <a:t>i</a:t>
            </a:r>
            <a:r>
              <a:rPr lang="en-US" sz="1600" dirty="0">
                <a:latin typeface="Courier New" panose="02070309020205020404" pitchFamily="49" charset="0"/>
                <a:cs typeface="Courier New" panose="02070309020205020404" pitchFamily="49" charset="0"/>
                <a:sym typeface="Wingdings" panose="05000000000000000000" pitchFamily="2" charset="2"/>
              </a:rPr>
              <a:t> file1</a:t>
            </a:r>
          </a:p>
          <a:p>
            <a:pPr marL="800100" lvl="1" indent="-342900"/>
            <a:r>
              <a:rPr lang="en-US" sz="1600" dirty="0">
                <a:latin typeface="Courier New" panose="02070309020205020404" pitchFamily="49" charset="0"/>
                <a:cs typeface="Courier New" panose="02070309020205020404" pitchFamily="49" charset="0"/>
                <a:sym typeface="Wingdings" panose="05000000000000000000" pitchFamily="2" charset="2"/>
              </a:rPr>
              <a:t># rm -rf file1</a:t>
            </a:r>
          </a:p>
          <a:p>
            <a:pPr marL="800100" lvl="1" indent="-342900"/>
            <a:r>
              <a:rPr lang="en-US" sz="1600" dirty="0">
                <a:latin typeface="Courier New" panose="02070309020205020404" pitchFamily="49" charset="0"/>
                <a:cs typeface="Courier New" panose="02070309020205020404" pitchFamily="49" charset="0"/>
                <a:sym typeface="Wingdings" panose="05000000000000000000" pitchFamily="2" charset="2"/>
              </a:rPr>
              <a:t>rm: cannot remove 'file1': Operation not permitted</a:t>
            </a:r>
          </a:p>
          <a:p>
            <a:pPr marL="800100" lvl="1" indent="-342900"/>
            <a:r>
              <a:rPr lang="en-US" sz="1600" dirty="0">
                <a:latin typeface="Courier New" panose="02070309020205020404" pitchFamily="49" charset="0"/>
                <a:cs typeface="Courier New" panose="02070309020205020404" pitchFamily="49" charset="0"/>
                <a:sym typeface="Wingdings" panose="05000000000000000000" pitchFamily="2" charset="2"/>
              </a:rPr>
              <a:t># </a:t>
            </a:r>
            <a:r>
              <a:rPr lang="en-US" sz="1600" dirty="0" err="1">
                <a:latin typeface="Courier New" panose="02070309020205020404" pitchFamily="49" charset="0"/>
                <a:cs typeface="Courier New" panose="02070309020205020404" pitchFamily="49" charset="0"/>
                <a:sym typeface="Wingdings" panose="05000000000000000000" pitchFamily="2" charset="2"/>
              </a:rPr>
              <a:t>chattr</a:t>
            </a:r>
            <a:r>
              <a:rPr lang="en-US" sz="1600" dirty="0">
                <a:latin typeface="Courier New" panose="02070309020205020404" pitchFamily="49" charset="0"/>
                <a:cs typeface="Courier New" panose="02070309020205020404" pitchFamily="49" charset="0"/>
                <a:sym typeface="Wingdings" panose="05000000000000000000" pitchFamily="2" charset="2"/>
              </a:rPr>
              <a:t> -</a:t>
            </a:r>
            <a:r>
              <a:rPr lang="en-US" sz="1600" dirty="0" err="1">
                <a:latin typeface="Courier New" panose="02070309020205020404" pitchFamily="49" charset="0"/>
                <a:cs typeface="Courier New" panose="02070309020205020404" pitchFamily="49" charset="0"/>
                <a:sym typeface="Wingdings" panose="05000000000000000000" pitchFamily="2" charset="2"/>
              </a:rPr>
              <a:t>i</a:t>
            </a:r>
            <a:r>
              <a:rPr lang="en-US" sz="1600" dirty="0">
                <a:latin typeface="Courier New" panose="02070309020205020404" pitchFamily="49" charset="0"/>
                <a:cs typeface="Courier New" panose="02070309020205020404" pitchFamily="49" charset="0"/>
                <a:sym typeface="Wingdings" panose="05000000000000000000" pitchFamily="2" charset="2"/>
              </a:rPr>
              <a:t> file1</a:t>
            </a:r>
          </a:p>
          <a:p>
            <a:pPr marL="800100" lvl="1" indent="-342900"/>
            <a:r>
              <a:rPr lang="en-US" sz="1600" dirty="0">
                <a:latin typeface="Courier New" panose="02070309020205020404" pitchFamily="49" charset="0"/>
                <a:cs typeface="Courier New" panose="02070309020205020404" pitchFamily="49" charset="0"/>
                <a:sym typeface="Wingdings" panose="05000000000000000000" pitchFamily="2" charset="2"/>
              </a:rPr>
              <a:t># rm -rf file1</a:t>
            </a:r>
            <a:endParaRPr lang="de-DE" sz="1600" dirty="0">
              <a:solidFill>
                <a:srgbClr val="000000"/>
              </a:solidFill>
              <a:latin typeface="Quattrocento Sans" panose="020B0502050000020003" pitchFamily="34" charset="0"/>
            </a:endParaRPr>
          </a:p>
          <a:p>
            <a:pPr marL="76200" indent="0">
              <a:buNone/>
            </a:pPr>
            <a:endParaRPr lang="de-DE" sz="1600" dirty="0">
              <a:solidFill>
                <a:srgbClr val="000000"/>
              </a:solidFill>
              <a:latin typeface="Quattrocento Sans" panose="020B0502050000020003" pitchFamily="34" charset="0"/>
            </a:endParaRPr>
          </a:p>
          <a:p>
            <a:pPr marL="76200" indent="0">
              <a:buNone/>
            </a:pPr>
            <a:endParaRPr lang="de-DE" sz="1600" dirty="0">
              <a:solidFill>
                <a:srgbClr val="000000"/>
              </a:solidFill>
              <a:latin typeface="Quattrocento Sans" panose="020B0502050000020003" pitchFamily="34"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69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HPE StoreOnce - </a:t>
            </a:r>
            <a:r>
              <a:rPr lang="de-DE" dirty="0" err="1"/>
              <a:t>Immutability</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25;p17">
            <a:extLst>
              <a:ext uri="{FF2B5EF4-FFF2-40B4-BE49-F238E27FC236}">
                <a16:creationId xmlns:a16="http://schemas.microsoft.com/office/drawing/2014/main" id="{9AD12CCE-2E9F-3CFB-7B63-D3A6584CD347}"/>
              </a:ext>
            </a:extLst>
          </p:cNvPr>
          <p:cNvSpPr txBox="1">
            <a:spLocks noGrp="1"/>
          </p:cNvSpPr>
          <p:nvPr>
            <p:ph type="body" idx="1"/>
          </p:nvPr>
        </p:nvSpPr>
        <p:spPr>
          <a:xfrm>
            <a:off x="120820" y="1408737"/>
            <a:ext cx="5066424" cy="3200762"/>
          </a:xfrm>
          <a:prstGeom prst="rect">
            <a:avLst/>
          </a:prstGeom>
        </p:spPr>
        <p:txBody>
          <a:bodyPr spcFirstLastPara="1" wrap="square" lIns="91425" tIns="91425" rIns="91425" bIns="91425" anchor="t" anchorCtr="0">
            <a:noAutofit/>
          </a:bodyPr>
          <a:lstStyle/>
          <a:p>
            <a:pPr marL="342900" indent="-342900"/>
            <a:r>
              <a:rPr lang="de-DE" sz="1600" dirty="0"/>
              <a:t>Diese Funktion kann sich HPE StoreOnce zu Nutze machen, wobei es zwei Möglichkeiten gibt:</a:t>
            </a:r>
          </a:p>
          <a:p>
            <a:pPr marL="800100" lvl="1" indent="-342900"/>
            <a:r>
              <a:rPr lang="de-DE" sz="1600" dirty="0" err="1"/>
              <a:t>Immutability</a:t>
            </a:r>
            <a:r>
              <a:rPr lang="de-DE" sz="1600" dirty="0"/>
              <a:t> auf Store Ebene</a:t>
            </a:r>
          </a:p>
          <a:p>
            <a:pPr marL="800100" lvl="1" indent="-342900"/>
            <a:r>
              <a:rPr lang="de-DE" sz="1600" dirty="0"/>
              <a:t>ISV konfigurierbare </a:t>
            </a:r>
            <a:r>
              <a:rPr lang="de-DE" sz="1600" dirty="0" err="1"/>
              <a:t>Immutability</a:t>
            </a:r>
            <a:endParaRPr lang="de-DE" sz="1600" dirty="0"/>
          </a:p>
          <a:p>
            <a:pPr marL="342900" indent="-342900"/>
            <a:r>
              <a:rPr lang="de-DE" sz="1600" dirty="0"/>
              <a:t>Data Protector unterstützt die HPE StoreOnce </a:t>
            </a:r>
            <a:r>
              <a:rPr lang="de-DE" sz="1600" dirty="0" err="1"/>
              <a:t>Immutability</a:t>
            </a:r>
            <a:r>
              <a:rPr lang="de-DE" sz="1600" dirty="0"/>
              <a:t> auf Store Ebene.</a:t>
            </a:r>
          </a:p>
          <a:p>
            <a:pPr marL="342900" indent="-342900"/>
            <a:r>
              <a:rPr lang="de-DE" sz="1600" dirty="0"/>
              <a:t>Die ISV konfigurierbare </a:t>
            </a:r>
            <a:r>
              <a:rPr lang="de-DE" sz="1600" dirty="0" err="1"/>
              <a:t>Immutability</a:t>
            </a:r>
            <a:r>
              <a:rPr lang="de-DE" sz="1600" dirty="0"/>
              <a:t> wird aktuell noch nicht unterstützt (Stand DP 23.4).</a:t>
            </a:r>
          </a:p>
          <a:p>
            <a:pPr marL="342900" indent="-342900"/>
            <a:r>
              <a:rPr lang="de-DE" sz="1600" dirty="0"/>
              <a:t>HPE StoreOnce setzt die </a:t>
            </a:r>
            <a:r>
              <a:rPr lang="de-DE" sz="1600" dirty="0" err="1"/>
              <a:t>Immutability</a:t>
            </a:r>
            <a:r>
              <a:rPr lang="de-DE" sz="1600" dirty="0"/>
              <a:t> eine Stunde nachdem das Backup beendet wurde, unabhängig von der </a:t>
            </a:r>
            <a:r>
              <a:rPr lang="de-DE" sz="1600" dirty="0" err="1"/>
              <a:t>Protection</a:t>
            </a:r>
            <a:r>
              <a:rPr lang="de-DE" sz="1600" dirty="0"/>
              <a:t> die DP intern nutzt.</a:t>
            </a:r>
          </a:p>
        </p:txBody>
      </p:sp>
      <p:sp>
        <p:nvSpPr>
          <p:cNvPr id="5" name="Textfeld 4">
            <a:extLst>
              <a:ext uri="{FF2B5EF4-FFF2-40B4-BE49-F238E27FC236}">
                <a16:creationId xmlns:a16="http://schemas.microsoft.com/office/drawing/2014/main" id="{0AEA06C9-E27C-B47E-1EED-FF1B524B1332}"/>
              </a:ext>
            </a:extLst>
          </p:cNvPr>
          <p:cNvSpPr txBox="1"/>
          <p:nvPr/>
        </p:nvSpPr>
        <p:spPr>
          <a:xfrm>
            <a:off x="5760506" y="4515764"/>
            <a:ext cx="3076483" cy="430887"/>
          </a:xfrm>
          <a:prstGeom prst="rect">
            <a:avLst/>
          </a:prstGeom>
          <a:noFill/>
        </p:spPr>
        <p:txBody>
          <a:bodyPr wrap="none" rtlCol="0">
            <a:spAutoFit/>
          </a:bodyPr>
          <a:lstStyle/>
          <a:p>
            <a:r>
              <a:rPr lang="de-DE" sz="1100" dirty="0"/>
              <a:t>ISV bedeutet: Independent Software Vendor</a:t>
            </a:r>
            <a:br>
              <a:rPr lang="de-DE" sz="1100" dirty="0"/>
            </a:br>
            <a:r>
              <a:rPr lang="de-DE" sz="1100" dirty="0"/>
              <a:t>Damit sind Datensicherungsprodukte gemeint.</a:t>
            </a:r>
          </a:p>
        </p:txBody>
      </p:sp>
      <p:pic>
        <p:nvPicPr>
          <p:cNvPr id="6" name="Grafik 5" descr="Ein Bild, das Text, Screenshot, Schrift, Zahl enthält.&#10;&#10;Automatisch generierte Beschreibung">
            <a:extLst>
              <a:ext uri="{FF2B5EF4-FFF2-40B4-BE49-F238E27FC236}">
                <a16:creationId xmlns:a16="http://schemas.microsoft.com/office/drawing/2014/main" id="{F7E2ECC3-9982-F3FF-C556-B84D8B366D5B}"/>
              </a:ext>
            </a:extLst>
          </p:cNvPr>
          <p:cNvPicPr>
            <a:picLocks noChangeAspect="1"/>
          </p:cNvPicPr>
          <p:nvPr/>
        </p:nvPicPr>
        <p:blipFill>
          <a:blip r:embed="rId4"/>
          <a:stretch>
            <a:fillRect/>
          </a:stretch>
        </p:blipFill>
        <p:spPr>
          <a:xfrm>
            <a:off x="5570422" y="1376674"/>
            <a:ext cx="3328413" cy="3065361"/>
          </a:xfrm>
          <a:prstGeom prst="rect">
            <a:avLst/>
          </a:prstGeom>
        </p:spPr>
      </p:pic>
    </p:spTree>
    <p:extLst>
      <p:ext uri="{BB962C8B-B14F-4D97-AF65-F5344CB8AC3E}">
        <p14:creationId xmlns:p14="http://schemas.microsoft.com/office/powerpoint/2010/main" val="231441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HPE StoreOnce - </a:t>
            </a:r>
            <a:r>
              <a:rPr lang="de-DE" dirty="0" err="1"/>
              <a:t>Immutability</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25;p17">
            <a:extLst>
              <a:ext uri="{FF2B5EF4-FFF2-40B4-BE49-F238E27FC236}">
                <a16:creationId xmlns:a16="http://schemas.microsoft.com/office/drawing/2014/main" id="{33F0C319-906D-FF8E-A266-B25CDC7AC7FA}"/>
              </a:ext>
            </a:extLst>
          </p:cNvPr>
          <p:cNvSpPr txBox="1">
            <a:spLocks noGrp="1"/>
          </p:cNvSpPr>
          <p:nvPr>
            <p:ph type="body" idx="1"/>
          </p:nvPr>
        </p:nvSpPr>
        <p:spPr>
          <a:xfrm>
            <a:off x="126549" y="1469331"/>
            <a:ext cx="8772286" cy="3200762"/>
          </a:xfrm>
          <a:prstGeom prst="rect">
            <a:avLst/>
          </a:prstGeom>
        </p:spPr>
        <p:txBody>
          <a:bodyPr spcFirstLastPara="1" wrap="square" lIns="91425" tIns="91425" rIns="91425" bIns="91425" anchor="t" anchorCtr="0">
            <a:noAutofit/>
          </a:bodyPr>
          <a:lstStyle/>
          <a:p>
            <a:pPr marL="342900" indent="-342900"/>
            <a:r>
              <a:rPr lang="de-DE" sz="2000" dirty="0"/>
              <a:t>Was passiert, wenn die </a:t>
            </a:r>
            <a:r>
              <a:rPr lang="de-DE" sz="2000" dirty="0" err="1"/>
              <a:t>Protection</a:t>
            </a:r>
            <a:r>
              <a:rPr lang="de-DE" sz="2000" dirty="0"/>
              <a:t> in DP vor der „</a:t>
            </a:r>
            <a:r>
              <a:rPr lang="de-DE" sz="2000" dirty="0" err="1"/>
              <a:t>Immutability</a:t>
            </a:r>
            <a:r>
              <a:rPr lang="de-DE" sz="2000" dirty="0"/>
              <a:t> </a:t>
            </a:r>
            <a:r>
              <a:rPr lang="de-DE" sz="2000" dirty="0" err="1"/>
              <a:t>Period</a:t>
            </a:r>
            <a:r>
              <a:rPr lang="de-DE" sz="2000" dirty="0"/>
              <a:t>“ abläuft?</a:t>
            </a:r>
          </a:p>
          <a:p>
            <a:pPr marL="342900" indent="-342900"/>
            <a:r>
              <a:rPr lang="de-DE" sz="2000" dirty="0">
                <a:sym typeface="Wingdings" panose="05000000000000000000" pitchFamily="2" charset="2"/>
              </a:rPr>
              <a:t>Das hängt von der global-option „</a:t>
            </a:r>
            <a:r>
              <a:rPr lang="de-DE" sz="2000" dirty="0" err="1">
                <a:sym typeface="Wingdings" panose="05000000000000000000" pitchFamily="2" charset="2"/>
              </a:rPr>
              <a:t>DeleteUnprotectedMediaForce</a:t>
            </a:r>
            <a:r>
              <a:rPr lang="de-DE" sz="2000" dirty="0">
                <a:sym typeface="Wingdings" panose="05000000000000000000" pitchFamily="2" charset="2"/>
              </a:rPr>
              <a:t>“ ab.</a:t>
            </a:r>
            <a:br>
              <a:rPr lang="de-DE" sz="2000" dirty="0">
                <a:sym typeface="Wingdings" panose="05000000000000000000" pitchFamily="2" charset="2"/>
              </a:rPr>
            </a:br>
            <a:endParaRPr lang="de-DE" sz="2000" dirty="0">
              <a:sym typeface="Wingdings" panose="05000000000000000000" pitchFamily="2" charset="2"/>
            </a:endParaRPr>
          </a:p>
          <a:p>
            <a:pPr marL="800100" lvl="1" indent="-342900"/>
            <a:r>
              <a:rPr lang="de-DE" sz="1600" dirty="0">
                <a:sym typeface="Wingdings" panose="05000000000000000000" pitchFamily="2" charset="2"/>
              </a:rPr>
              <a:t>Bei 1 (</a:t>
            </a:r>
            <a:r>
              <a:rPr lang="de-DE" sz="1600" dirty="0" err="1">
                <a:sym typeface="Wingdings" panose="05000000000000000000" pitchFamily="2" charset="2"/>
              </a:rPr>
              <a:t>default</a:t>
            </a:r>
            <a:r>
              <a:rPr lang="de-DE" sz="1600" dirty="0">
                <a:sym typeface="Wingdings" panose="05000000000000000000" pitchFamily="2" charset="2"/>
              </a:rPr>
              <a:t>):</a:t>
            </a:r>
            <a:br>
              <a:rPr lang="de-DE" sz="1600" dirty="0">
                <a:sym typeface="Wingdings" panose="05000000000000000000" pitchFamily="2" charset="2"/>
              </a:rPr>
            </a:br>
            <a:r>
              <a:rPr lang="de-DE" sz="1600" dirty="0">
                <a:sym typeface="Wingdings" panose="05000000000000000000" pitchFamily="2" charset="2"/>
              </a:rPr>
              <a:t>Das Medium wird aus der DP-Datenbank gelöscht und ist nicht mehr sichtbar.</a:t>
            </a:r>
          </a:p>
          <a:p>
            <a:pPr marL="800100" lvl="1" indent="-342900"/>
            <a:r>
              <a:rPr lang="de-DE" sz="1600" dirty="0">
                <a:sym typeface="Wingdings" panose="05000000000000000000" pitchFamily="2" charset="2"/>
              </a:rPr>
              <a:t>Bei 0:</a:t>
            </a:r>
            <a:br>
              <a:rPr lang="de-DE" sz="1600" dirty="0">
                <a:sym typeface="Wingdings" panose="05000000000000000000" pitchFamily="2" charset="2"/>
              </a:rPr>
            </a:br>
            <a:r>
              <a:rPr lang="de-DE" sz="1600" dirty="0">
                <a:sym typeface="Wingdings" panose="05000000000000000000" pitchFamily="2" charset="2"/>
              </a:rPr>
              <a:t>Das Medium verbleibt in der DP-Datenbank.</a:t>
            </a:r>
          </a:p>
          <a:p>
            <a:pPr marL="800100" lvl="1" indent="-342900"/>
            <a:r>
              <a:rPr lang="de-DE" sz="1600" dirty="0">
                <a:sym typeface="Wingdings" panose="05000000000000000000" pitchFamily="2" charset="2"/>
              </a:rPr>
              <a:t>In beiden Fällen werden keine Daten im HPE StoreOnce gelöscht und es gibt folgende Fehlermeldung: „Medium </a:t>
            </a:r>
            <a:r>
              <a:rPr lang="de-DE" sz="1600" dirty="0" err="1">
                <a:sym typeface="Wingdings" panose="05000000000000000000" pitchFamily="2" charset="2"/>
              </a:rPr>
              <a:t>could</a:t>
            </a:r>
            <a:r>
              <a:rPr lang="de-DE" sz="1600" dirty="0">
                <a:sym typeface="Wingdings" panose="05000000000000000000" pitchFamily="2" charset="2"/>
              </a:rPr>
              <a:t> not </a:t>
            </a:r>
            <a:r>
              <a:rPr lang="de-DE" sz="1600" dirty="0" err="1">
                <a:sym typeface="Wingdings" panose="05000000000000000000" pitchFamily="2" charset="2"/>
              </a:rPr>
              <a:t>be</a:t>
            </a:r>
            <a:r>
              <a:rPr lang="de-DE" sz="1600" dirty="0">
                <a:sym typeface="Wingdings" panose="05000000000000000000" pitchFamily="2" charset="2"/>
              </a:rPr>
              <a:t> </a:t>
            </a:r>
            <a:r>
              <a:rPr lang="de-DE" sz="1600" dirty="0" err="1">
                <a:sym typeface="Wingdings" panose="05000000000000000000" pitchFamily="2" charset="2"/>
              </a:rPr>
              <a:t>erased</a:t>
            </a:r>
            <a:r>
              <a:rPr lang="de-DE" sz="1600" dirty="0">
                <a:sym typeface="Wingdings" panose="05000000000000000000" pitchFamily="2" charset="2"/>
              </a:rPr>
              <a:t> [OBJECT-KEY] =&gt; </a:t>
            </a:r>
            <a:r>
              <a:rPr lang="de-DE" sz="1600" dirty="0" err="1">
                <a:sym typeface="Wingdings" panose="05000000000000000000" pitchFamily="2" charset="2"/>
              </a:rPr>
              <a:t>ignored</a:t>
            </a:r>
            <a:endParaRPr lang="en-US" sz="1600" dirty="0">
              <a:sym typeface="Wingdings" panose="05000000000000000000" pitchFamily="2" charset="2"/>
            </a:endParaRPr>
          </a:p>
        </p:txBody>
      </p:sp>
    </p:spTree>
    <p:extLst>
      <p:ext uri="{BB962C8B-B14F-4D97-AF65-F5344CB8AC3E}">
        <p14:creationId xmlns:p14="http://schemas.microsoft.com/office/powerpoint/2010/main" val="1420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HPE StoreOnce - </a:t>
            </a:r>
            <a:r>
              <a:rPr lang="de-DE" dirty="0" err="1"/>
              <a:t>Immutability</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dirty="0"/>
          </a:p>
        </p:txBody>
      </p:sp>
      <p:pic>
        <p:nvPicPr>
          <p:cNvPr id="1026" name="Picture 2">
            <a:extLst>
              <a:ext uri="{FF2B5EF4-FFF2-40B4-BE49-F238E27FC236}">
                <a16:creationId xmlns:a16="http://schemas.microsoft.com/office/drawing/2014/main" id="{8A50436B-C034-3C1D-3539-FDACB7F7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24" y="72228"/>
            <a:ext cx="3227942" cy="95704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25;p17">
            <a:extLst>
              <a:ext uri="{FF2B5EF4-FFF2-40B4-BE49-F238E27FC236}">
                <a16:creationId xmlns:a16="http://schemas.microsoft.com/office/drawing/2014/main" id="{C983E7EB-F967-0EA6-1B0E-BCBFA1878CB4}"/>
              </a:ext>
            </a:extLst>
          </p:cNvPr>
          <p:cNvSpPr txBox="1">
            <a:spLocks noGrp="1"/>
          </p:cNvSpPr>
          <p:nvPr>
            <p:ph type="body" idx="1"/>
          </p:nvPr>
        </p:nvSpPr>
        <p:spPr>
          <a:xfrm>
            <a:off x="148572" y="1571633"/>
            <a:ext cx="8846855" cy="3200762"/>
          </a:xfrm>
          <a:prstGeom prst="rect">
            <a:avLst/>
          </a:prstGeom>
        </p:spPr>
        <p:txBody>
          <a:bodyPr spcFirstLastPara="1" wrap="square" lIns="91425" tIns="91425" rIns="91425" bIns="91425" anchor="t" anchorCtr="0">
            <a:noAutofit/>
          </a:bodyPr>
          <a:lstStyle/>
          <a:p>
            <a:pPr marL="342900" indent="-342900"/>
            <a:r>
              <a:rPr lang="de-DE" sz="2200" dirty="0"/>
              <a:t>Angenommen, das Medium ist in DP gelöscht worden. Wie bekommt man es innerhalb der 90 Tage </a:t>
            </a:r>
            <a:r>
              <a:rPr lang="en-US" sz="2200" dirty="0"/>
              <a:t>immutability</a:t>
            </a:r>
            <a:r>
              <a:rPr lang="de-DE" sz="2200" dirty="0"/>
              <a:t> zurück?</a:t>
            </a:r>
            <a:br>
              <a:rPr lang="de-DE" sz="2200" dirty="0"/>
            </a:br>
            <a:br>
              <a:rPr lang="en-US" sz="2200" dirty="0"/>
            </a:br>
            <a:r>
              <a:rPr lang="en-US" sz="1000" dirty="0">
                <a:solidFill>
                  <a:schemeClr val="tx1"/>
                </a:solidFill>
                <a:latin typeface="Courier New" panose="02070309020205020404" pitchFamily="49" charset="0"/>
                <a:cs typeface="Courier New" panose="02070309020205020404" pitchFamily="49" charset="0"/>
              </a:rPr>
              <a:t># omnib2dinfo -</a:t>
            </a:r>
            <a:r>
              <a:rPr lang="en-US" sz="1000" dirty="0" err="1">
                <a:solidFill>
                  <a:schemeClr val="tx1"/>
                </a:solidFill>
                <a:latin typeface="Courier New" panose="02070309020205020404" pitchFamily="49" charset="0"/>
                <a:cs typeface="Courier New" panose="02070309020205020404" pitchFamily="49" charset="0"/>
              </a:rPr>
              <a:t>list_objects</a:t>
            </a:r>
            <a:r>
              <a:rPr lang="en-US" sz="1000" dirty="0">
                <a:solidFill>
                  <a:schemeClr val="tx1"/>
                </a:solidFill>
                <a:latin typeface="Courier New" panose="02070309020205020404" pitchFamily="49" charset="0"/>
                <a:cs typeface="Courier New" panose="02070309020205020404" pitchFamily="49" charset="0"/>
              </a:rPr>
              <a:t> -b2ddevice "</a:t>
            </a:r>
            <a:r>
              <a:rPr lang="en-US" sz="1000" dirty="0" err="1">
                <a:solidFill>
                  <a:schemeClr val="tx1"/>
                </a:solidFill>
                <a:latin typeface="Courier New" panose="02070309020205020404" pitchFamily="49" charset="0"/>
                <a:cs typeface="Courier New" panose="02070309020205020404" pitchFamily="49" charset="0"/>
              </a:rPr>
              <a:t>StoreOnceVSA</a:t>
            </a:r>
            <a:r>
              <a:rPr lang="en-US" sz="1000" dirty="0">
                <a:solidFill>
                  <a:schemeClr val="tx1"/>
                </a:solidFill>
                <a:latin typeface="Courier New" panose="02070309020205020404" pitchFamily="49" charset="0"/>
                <a:cs typeface="Courier New" panose="02070309020205020404" pitchFamily="49" charset="0"/>
              </a:rPr>
              <a:t>“</a:t>
            </a:r>
            <a:br>
              <a:rPr lang="en-US" sz="1000" dirty="0">
                <a:solidFill>
                  <a:schemeClr val="tx1"/>
                </a:solidFill>
                <a:latin typeface="Courier New" panose="02070309020205020404" pitchFamily="49" charset="0"/>
                <a:cs typeface="Courier New" panose="02070309020205020404" pitchFamily="49" charset="0"/>
              </a:rPr>
            </a:br>
            <a:r>
              <a:rPr lang="en-US" sz="1000" dirty="0">
                <a:solidFill>
                  <a:schemeClr val="tx1"/>
                </a:solidFill>
                <a:latin typeface="Courier New" panose="02070309020205020404" pitchFamily="49" charset="0"/>
                <a:cs typeface="Courier New" panose="02070309020205020404" pitchFamily="49" charset="0"/>
              </a:rPr>
              <a:t>Object Key                              Creation Date           Last Modified Date       Object Size </a:t>
            </a:r>
            <a:r>
              <a:rPr lang="en-US" sz="1000" dirty="0">
                <a:solidFill>
                  <a:srgbClr val="FF0000"/>
                </a:solidFill>
                <a:latin typeface="Courier New" panose="02070309020205020404" pitchFamily="49" charset="0"/>
                <a:cs typeface="Courier New" panose="02070309020205020404" pitchFamily="49" charset="0"/>
              </a:rPr>
              <a:t>3ab2a8c0_65708221_0939_0003</a:t>
            </a:r>
            <a:r>
              <a:rPr lang="en-US" sz="1000" dirty="0">
                <a:solidFill>
                  <a:schemeClr val="tx1"/>
                </a:solidFill>
                <a:latin typeface="Courier New" panose="02070309020205020404" pitchFamily="49" charset="0"/>
                <a:cs typeface="Courier New" panose="02070309020205020404" pitchFamily="49" charset="0"/>
              </a:rPr>
              <a:t>             06-12-2023 15:21:25     06-12-2023 15:21:51         97005 kB</a:t>
            </a:r>
            <a:br>
              <a:rPr lang="en-US" sz="1000" dirty="0">
                <a:solidFill>
                  <a:schemeClr val="tx1"/>
                </a:solidFill>
                <a:latin typeface="Courier New" panose="02070309020205020404" pitchFamily="49" charset="0"/>
                <a:cs typeface="Courier New" panose="02070309020205020404" pitchFamily="49" charset="0"/>
              </a:rPr>
            </a:br>
            <a:r>
              <a:rPr lang="en-US" sz="1000" dirty="0">
                <a:solidFill>
                  <a:schemeClr val="tx1"/>
                </a:solidFill>
                <a:latin typeface="Courier New" panose="02070309020205020404" pitchFamily="49" charset="0"/>
                <a:cs typeface="Courier New" panose="02070309020205020404" pitchFamily="49" charset="0"/>
              </a:rPr>
              <a:t># </a:t>
            </a:r>
            <a:r>
              <a:rPr lang="en-US" sz="1000" dirty="0" err="1">
                <a:solidFill>
                  <a:schemeClr val="tx1"/>
                </a:solidFill>
                <a:latin typeface="Courier New" panose="02070309020205020404" pitchFamily="49" charset="0"/>
                <a:cs typeface="Courier New" panose="02070309020205020404" pitchFamily="49" charset="0"/>
              </a:rPr>
              <a:t>omnimm</a:t>
            </a:r>
            <a:r>
              <a:rPr lang="en-US" sz="1000" dirty="0">
                <a:solidFill>
                  <a:schemeClr val="tx1"/>
                </a:solidFill>
                <a:latin typeface="Courier New" panose="02070309020205020404" pitchFamily="49" charset="0"/>
                <a:cs typeface="Courier New" panose="02070309020205020404" pitchFamily="49" charset="0"/>
              </a:rPr>
              <a:t> -</a:t>
            </a:r>
            <a:r>
              <a:rPr lang="en-US" sz="1000" dirty="0" err="1">
                <a:solidFill>
                  <a:schemeClr val="tx1"/>
                </a:solidFill>
                <a:latin typeface="Courier New" panose="02070309020205020404" pitchFamily="49" charset="0"/>
                <a:cs typeface="Courier New" panose="02070309020205020404" pitchFamily="49" charset="0"/>
              </a:rPr>
              <a:t>add_slots</a:t>
            </a:r>
            <a:r>
              <a:rPr lang="en-US" sz="1000" dirty="0">
                <a:solidFill>
                  <a:schemeClr val="tx1"/>
                </a:solidFill>
                <a:latin typeface="Courier New" panose="02070309020205020404" pitchFamily="49" charset="0"/>
                <a:cs typeface="Courier New" panose="02070309020205020404" pitchFamily="49" charset="0"/>
              </a:rPr>
              <a:t> "</a:t>
            </a:r>
            <a:r>
              <a:rPr lang="en-US" sz="1000" dirty="0" err="1">
                <a:solidFill>
                  <a:schemeClr val="tx1"/>
                </a:solidFill>
                <a:latin typeface="Courier New" panose="02070309020205020404" pitchFamily="49" charset="0"/>
                <a:cs typeface="Courier New" panose="02070309020205020404" pitchFamily="49" charset="0"/>
              </a:rPr>
              <a:t>StoreOnceVSA</a:t>
            </a:r>
            <a:r>
              <a:rPr lang="en-US" sz="1000" dirty="0">
                <a:solidFill>
                  <a:schemeClr val="tx1"/>
                </a:solidFill>
                <a:latin typeface="Courier New" panose="02070309020205020404" pitchFamily="49" charset="0"/>
                <a:cs typeface="Courier New" panose="02070309020205020404" pitchFamily="49" charset="0"/>
              </a:rPr>
              <a:t>" </a:t>
            </a:r>
            <a:r>
              <a:rPr lang="en-US" sz="1000" dirty="0">
                <a:solidFill>
                  <a:srgbClr val="FF0000"/>
                </a:solidFill>
                <a:latin typeface="Courier New" panose="02070309020205020404" pitchFamily="49" charset="0"/>
                <a:cs typeface="Courier New" panose="02070309020205020404" pitchFamily="49" charset="0"/>
              </a:rPr>
              <a:t>3ab2a8c0_65708221_0939_0003</a:t>
            </a:r>
            <a:br>
              <a:rPr lang="en-US" sz="1000" dirty="0">
                <a:latin typeface="Courier New" panose="02070309020205020404" pitchFamily="49" charset="0"/>
                <a:cs typeface="Courier New" panose="02070309020205020404" pitchFamily="49" charset="0"/>
              </a:rPr>
            </a:br>
            <a:endParaRPr lang="en-US" sz="1000" dirty="0">
              <a:latin typeface="Courier New" panose="02070309020205020404" pitchFamily="49" charset="0"/>
              <a:cs typeface="Courier New" panose="02070309020205020404" pitchFamily="49" charset="0"/>
            </a:endParaRPr>
          </a:p>
          <a:p>
            <a:pPr marL="342900" indent="-342900"/>
            <a:r>
              <a:rPr lang="de-DE" sz="2200" dirty="0"/>
              <a:t>Dann nur noch “Importieren”</a:t>
            </a:r>
            <a:r>
              <a:rPr lang="en-US" sz="2200" dirty="0"/>
              <a:t>.</a:t>
            </a:r>
          </a:p>
          <a:p>
            <a:pPr marL="342900" indent="-342900"/>
            <a:endParaRPr lang="de-DE" sz="2200" dirty="0"/>
          </a:p>
          <a:p>
            <a:pPr marL="342900" indent="-342900"/>
            <a:endParaRPr lang="de-DE" sz="2200" dirty="0"/>
          </a:p>
          <a:p>
            <a:pPr marL="0" indent="0">
              <a:buNone/>
            </a:pPr>
            <a:endParaRPr lang="de-DE" sz="2200" dirty="0"/>
          </a:p>
          <a:p>
            <a:pPr marL="342900" indent="-342900"/>
            <a:endParaRPr lang="en-US" dirty="0">
              <a:sym typeface="Wingdings" panose="05000000000000000000" pitchFamily="2" charset="2"/>
            </a:endParaRPr>
          </a:p>
          <a:p>
            <a:pPr marL="800100" lvl="1" indent="-342900"/>
            <a:endParaRPr lang="de-DE" dirty="0">
              <a:sym typeface="Wingdings" panose="05000000000000000000" pitchFamily="2" charset="2"/>
            </a:endParaRPr>
          </a:p>
          <a:p>
            <a:pPr marL="342900" indent="-342900"/>
            <a:endParaRPr lang="de-DE" dirty="0"/>
          </a:p>
        </p:txBody>
      </p:sp>
    </p:spTree>
    <p:extLst>
      <p:ext uri="{BB962C8B-B14F-4D97-AF65-F5344CB8AC3E}">
        <p14:creationId xmlns:p14="http://schemas.microsoft.com/office/powerpoint/2010/main" val="328286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62558" y="915991"/>
            <a:ext cx="7577221" cy="435600"/>
          </a:xfrm>
          <a:prstGeom prst="rect">
            <a:avLst/>
          </a:prstGeom>
        </p:spPr>
        <p:txBody>
          <a:bodyPr spcFirstLastPara="1" wrap="square" lIns="91425" tIns="91425" rIns="91425" bIns="91425" anchor="ctr" anchorCtr="0">
            <a:noAutofit/>
          </a:bodyPr>
          <a:lstStyle/>
          <a:p>
            <a:r>
              <a:rPr lang="de-DE" dirty="0"/>
              <a:t>Kopieren von Daten</a:t>
            </a:r>
            <a:endParaRPr dirty="0">
              <a:highlight>
                <a:schemeClr val="accent1"/>
              </a:highlight>
            </a:endParaRPr>
          </a:p>
        </p:txBody>
      </p:sp>
      <p:sp>
        <p:nvSpPr>
          <p:cNvPr id="125" name="Google Shape;125;p17"/>
          <p:cNvSpPr txBox="1">
            <a:spLocks noGrp="1"/>
          </p:cNvSpPr>
          <p:nvPr>
            <p:ph type="body" idx="1"/>
          </p:nvPr>
        </p:nvSpPr>
        <p:spPr>
          <a:xfrm>
            <a:off x="379033" y="1324155"/>
            <a:ext cx="8560746" cy="3200762"/>
          </a:xfrm>
          <a:prstGeom prst="rect">
            <a:avLst/>
          </a:prstGeom>
        </p:spPr>
        <p:txBody>
          <a:bodyPr spcFirstLastPara="1" wrap="square" lIns="91425" tIns="91425" rIns="91425" bIns="91425" anchor="t" anchorCtr="0">
            <a:noAutofit/>
          </a:bodyPr>
          <a:lstStyle/>
          <a:p>
            <a:pPr marL="342900" indent="-342900"/>
            <a:r>
              <a:rPr lang="de-DE" sz="2200" dirty="0">
                <a:sym typeface="Wingdings" panose="05000000000000000000" pitchFamily="2" charset="2"/>
              </a:rPr>
              <a:t>Nach dem Backup möchte man oft eine Kopie des Backups haben.</a:t>
            </a:r>
          </a:p>
          <a:p>
            <a:pPr marL="342900" indent="-342900"/>
            <a:r>
              <a:rPr lang="de-DE" sz="2200" dirty="0">
                <a:sym typeface="Wingdings" panose="05000000000000000000" pitchFamily="2" charset="2"/>
              </a:rPr>
              <a:t>Band zu Band, um die Kopie in einem anderen Brandabschnitt zu lagern oder </a:t>
            </a:r>
            <a:r>
              <a:rPr lang="de-DE" dirty="0">
                <a:sym typeface="Wingdings" panose="05000000000000000000" pitchFamily="2" charset="2"/>
              </a:rPr>
              <a:t>Platte zu Band, um die Daten vor Zugriff zu schützen.</a:t>
            </a:r>
          </a:p>
          <a:p>
            <a:pPr marL="342900" indent="-342900"/>
            <a:r>
              <a:rPr lang="de-DE" dirty="0">
                <a:sym typeface="Wingdings" panose="05000000000000000000" pitchFamily="2" charset="2"/>
              </a:rPr>
              <a:t>Damit kann die 3-2-1-1-Regel umgesetzt werden.</a:t>
            </a:r>
          </a:p>
          <a:p>
            <a:pPr marL="800100" lvl="1" indent="-342900"/>
            <a:r>
              <a:rPr lang="de-DE" dirty="0">
                <a:sym typeface="Wingdings" panose="05000000000000000000" pitchFamily="2" charset="2"/>
              </a:rPr>
              <a:t>3 Kopien, also Originaldaten plus zwei Sicherungen</a:t>
            </a:r>
          </a:p>
          <a:p>
            <a:pPr marL="800100" lvl="1" indent="-342900"/>
            <a:r>
              <a:rPr lang="de-DE" dirty="0">
                <a:sym typeface="Wingdings" panose="05000000000000000000" pitchFamily="2" charset="2"/>
              </a:rPr>
              <a:t>2 verschiedenen Speichermedien</a:t>
            </a:r>
          </a:p>
          <a:p>
            <a:pPr marL="800100" lvl="1" indent="-342900"/>
            <a:r>
              <a:rPr lang="de-DE" dirty="0">
                <a:sym typeface="Wingdings" panose="05000000000000000000" pitchFamily="2" charset="2"/>
              </a:rPr>
              <a:t>1 Kopie an einem anderen Standort</a:t>
            </a:r>
          </a:p>
          <a:p>
            <a:pPr marL="800100" lvl="1" indent="-342900"/>
            <a:r>
              <a:rPr lang="de-DE" dirty="0">
                <a:sym typeface="Wingdings" panose="05000000000000000000" pitchFamily="2" charset="2"/>
              </a:rPr>
              <a:t>1 Kopie offline</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dirty="0"/>
          </a:p>
        </p:txBody>
      </p:sp>
    </p:spTree>
    <p:extLst>
      <p:ext uri="{BB962C8B-B14F-4D97-AF65-F5344CB8AC3E}">
        <p14:creationId xmlns:p14="http://schemas.microsoft.com/office/powerpoint/2010/main" val="4101758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62558" y="915991"/>
            <a:ext cx="7577221" cy="435600"/>
          </a:xfrm>
          <a:prstGeom prst="rect">
            <a:avLst/>
          </a:prstGeom>
        </p:spPr>
        <p:txBody>
          <a:bodyPr spcFirstLastPara="1" wrap="square" lIns="91425" tIns="91425" rIns="91425" bIns="91425" anchor="ctr" anchorCtr="0">
            <a:noAutofit/>
          </a:bodyPr>
          <a:lstStyle/>
          <a:p>
            <a:r>
              <a:rPr lang="de-DE" dirty="0"/>
              <a:t>Kopieren von Daten – Praktische Umsetzung</a:t>
            </a:r>
            <a:endParaRPr dirty="0">
              <a:highlight>
                <a:schemeClr val="accent1"/>
              </a:highlight>
            </a:endParaRPr>
          </a:p>
        </p:txBody>
      </p:sp>
      <p:sp>
        <p:nvSpPr>
          <p:cNvPr id="125" name="Google Shape;125;p17"/>
          <p:cNvSpPr txBox="1">
            <a:spLocks noGrp="1"/>
          </p:cNvSpPr>
          <p:nvPr>
            <p:ph type="body" idx="1"/>
          </p:nvPr>
        </p:nvSpPr>
        <p:spPr>
          <a:xfrm>
            <a:off x="379033" y="1439691"/>
            <a:ext cx="8560746" cy="3200762"/>
          </a:xfrm>
          <a:prstGeom prst="rect">
            <a:avLst/>
          </a:prstGeom>
        </p:spPr>
        <p:txBody>
          <a:bodyPr spcFirstLastPara="1" wrap="square" lIns="91425" tIns="91425" rIns="91425" bIns="91425" anchor="t" anchorCtr="0">
            <a:noAutofit/>
          </a:bodyPr>
          <a:lstStyle/>
          <a:p>
            <a:pPr marL="342900" indent="-342900"/>
            <a:r>
              <a:rPr lang="de-DE" dirty="0"/>
              <a:t>Zunächst erfolgt ein Backup zur StoreOnce. </a:t>
            </a:r>
            <a:r>
              <a:rPr lang="de-DE" dirty="0">
                <a:sym typeface="Wingdings" panose="05000000000000000000" pitchFamily="2" charset="2"/>
              </a:rPr>
              <a:t> </a:t>
            </a:r>
            <a:r>
              <a:rPr lang="de-DE" dirty="0"/>
              <a:t>Formatbruch.</a:t>
            </a:r>
          </a:p>
          <a:p>
            <a:pPr marL="342900" indent="-342900"/>
            <a:r>
              <a:rPr lang="de-DE" dirty="0"/>
              <a:t>Dann eine Kopie auf Band. </a:t>
            </a:r>
            <a:r>
              <a:rPr lang="de-DE" dirty="0">
                <a:sym typeface="Wingdings" panose="05000000000000000000" pitchFamily="2" charset="2"/>
              </a:rPr>
              <a:t> Medienbruch</a:t>
            </a:r>
          </a:p>
          <a:p>
            <a:pPr marL="342900" indent="-342900"/>
            <a:r>
              <a:rPr lang="de-DE" dirty="0">
                <a:sym typeface="Wingdings" panose="05000000000000000000" pitchFamily="2" charset="2"/>
              </a:rPr>
              <a:t>Die Tape Library befindet sich an einem anderen Standort oder die Medien werden regelmäßig ausgelagert.</a:t>
            </a:r>
          </a:p>
          <a:p>
            <a:pPr marL="342900" indent="-342900"/>
            <a:endParaRPr lang="de-DE" dirty="0">
              <a:sym typeface="Wingdings" panose="05000000000000000000" pitchFamily="2" charset="2"/>
            </a:endParaRPr>
          </a:p>
          <a:p>
            <a:pPr marL="0" indent="0">
              <a:buNone/>
            </a:pPr>
            <a:r>
              <a:rPr lang="de-DE" dirty="0">
                <a:sym typeface="Wingdings" panose="05000000000000000000" pitchFamily="2" charset="2"/>
              </a:rPr>
              <a:t>Wichtig: Die Backups sollen nicht mit den Originaldaten verbrennen und sie sollen offline sein, um gegen Ransomware geschützt zu sein. Restore regelmäßig üben.</a:t>
            </a:r>
            <a:endParaRPr lang="de-DE"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dirty="0"/>
          </a:p>
        </p:txBody>
      </p:sp>
    </p:spTree>
    <p:extLst>
      <p:ext uri="{BB962C8B-B14F-4D97-AF65-F5344CB8AC3E}">
        <p14:creationId xmlns:p14="http://schemas.microsoft.com/office/powerpoint/2010/main" val="27037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62558" y="915991"/>
            <a:ext cx="7577221" cy="435600"/>
          </a:xfrm>
          <a:prstGeom prst="rect">
            <a:avLst/>
          </a:prstGeom>
        </p:spPr>
        <p:txBody>
          <a:bodyPr spcFirstLastPara="1" wrap="square" lIns="91425" tIns="91425" rIns="91425" bIns="91425" anchor="ctr" anchorCtr="0">
            <a:noAutofit/>
          </a:bodyPr>
          <a:lstStyle/>
          <a:p>
            <a:r>
              <a:rPr lang="de-DE" dirty="0"/>
              <a:t>Umsetzung in DP</a:t>
            </a:r>
            <a:endParaRPr dirty="0">
              <a:highlight>
                <a:schemeClr val="accent1"/>
              </a:highlight>
            </a:endParaRPr>
          </a:p>
        </p:txBody>
      </p:sp>
      <p:sp>
        <p:nvSpPr>
          <p:cNvPr id="125" name="Google Shape;125;p17"/>
          <p:cNvSpPr txBox="1">
            <a:spLocks noGrp="1"/>
          </p:cNvSpPr>
          <p:nvPr>
            <p:ph type="body" idx="1"/>
          </p:nvPr>
        </p:nvSpPr>
        <p:spPr>
          <a:xfrm>
            <a:off x="379033" y="1439691"/>
            <a:ext cx="8560746" cy="1354190"/>
          </a:xfrm>
          <a:prstGeom prst="rect">
            <a:avLst/>
          </a:prstGeom>
        </p:spPr>
        <p:txBody>
          <a:bodyPr spcFirstLastPara="1" wrap="square" lIns="91425" tIns="91425" rIns="91425" bIns="91425" anchor="t" anchorCtr="0">
            <a:noAutofit/>
          </a:bodyPr>
          <a:lstStyle/>
          <a:p>
            <a:pPr marL="0" indent="0">
              <a:buNone/>
            </a:pPr>
            <a:r>
              <a:rPr lang="de-DE" dirty="0">
                <a:sym typeface="Wingdings" panose="05000000000000000000" pitchFamily="2" charset="2"/>
              </a:rPr>
              <a:t>Unter „</a:t>
            </a:r>
            <a:r>
              <a:rPr lang="de-DE" dirty="0" err="1">
                <a:sym typeface="Wingdings" panose="05000000000000000000" pitchFamily="2" charset="2"/>
              </a:rPr>
              <a:t>Object</a:t>
            </a:r>
            <a:r>
              <a:rPr lang="de-DE" dirty="0">
                <a:sym typeface="Wingdings" panose="05000000000000000000" pitchFamily="2" charset="2"/>
              </a:rPr>
              <a:t> </a:t>
            </a:r>
            <a:r>
              <a:rPr lang="de-DE" dirty="0" err="1">
                <a:sym typeface="Wingdings" panose="05000000000000000000" pitchFamily="2" charset="2"/>
              </a:rPr>
              <a:t>Operations</a:t>
            </a:r>
            <a:r>
              <a:rPr lang="de-DE" dirty="0">
                <a:sym typeface="Wingdings" panose="05000000000000000000" pitchFamily="2" charset="2"/>
              </a:rPr>
              <a:t>“ findet man „</a:t>
            </a:r>
            <a:r>
              <a:rPr lang="de-DE" dirty="0" err="1">
                <a:sym typeface="Wingdings" panose="05000000000000000000" pitchFamily="2" charset="2"/>
              </a:rPr>
              <a:t>Object</a:t>
            </a:r>
            <a:r>
              <a:rPr lang="de-DE" dirty="0">
                <a:sym typeface="Wingdings" panose="05000000000000000000" pitchFamily="2" charset="2"/>
              </a:rPr>
              <a:t> Copy“. Das bietet flexible Möglichkeiten Objekte zu kopieren. Entweder direkt nach dem Backup, Zeitgesteuert oder Interaktiv.</a:t>
            </a:r>
            <a:endParaRPr lang="de-DE"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dirty="0"/>
          </a:p>
        </p:txBody>
      </p:sp>
      <p:pic>
        <p:nvPicPr>
          <p:cNvPr id="7" name="Grafik 6">
            <a:extLst>
              <a:ext uri="{FF2B5EF4-FFF2-40B4-BE49-F238E27FC236}">
                <a16:creationId xmlns:a16="http://schemas.microsoft.com/office/drawing/2014/main" id="{D9DBF48A-F2CF-2D15-F4E9-30A7FE93AB0D}"/>
              </a:ext>
            </a:extLst>
          </p:cNvPr>
          <p:cNvPicPr>
            <a:picLocks noChangeAspect="1"/>
          </p:cNvPicPr>
          <p:nvPr/>
        </p:nvPicPr>
        <p:blipFill>
          <a:blip r:embed="rId3"/>
          <a:stretch>
            <a:fillRect/>
          </a:stretch>
        </p:blipFill>
        <p:spPr>
          <a:xfrm>
            <a:off x="445325" y="2878182"/>
            <a:ext cx="4991533" cy="1569856"/>
          </a:xfrm>
          <a:prstGeom prst="rect">
            <a:avLst/>
          </a:prstGeom>
        </p:spPr>
      </p:pic>
      <p:sp>
        <p:nvSpPr>
          <p:cNvPr id="8" name="Textfeld 7">
            <a:extLst>
              <a:ext uri="{FF2B5EF4-FFF2-40B4-BE49-F238E27FC236}">
                <a16:creationId xmlns:a16="http://schemas.microsoft.com/office/drawing/2014/main" id="{C31C3F75-AC1F-75D2-B0BE-B2F7A95419D0}"/>
              </a:ext>
            </a:extLst>
          </p:cNvPr>
          <p:cNvSpPr txBox="1"/>
          <p:nvPr/>
        </p:nvSpPr>
        <p:spPr>
          <a:xfrm>
            <a:off x="445325" y="4638874"/>
            <a:ext cx="6978192" cy="261610"/>
          </a:xfrm>
          <a:prstGeom prst="rect">
            <a:avLst/>
          </a:prstGeom>
          <a:noFill/>
        </p:spPr>
        <p:txBody>
          <a:bodyPr wrap="none" rtlCol="0">
            <a:spAutoFit/>
          </a:bodyPr>
          <a:lstStyle/>
          <a:p>
            <a:r>
              <a:rPr lang="de-DE" sz="1100" dirty="0"/>
              <a:t>Hinweis: „Media Copy“ ist der Vorgänger von „</a:t>
            </a:r>
            <a:r>
              <a:rPr lang="de-DE" sz="1100" dirty="0" err="1"/>
              <a:t>Object</a:t>
            </a:r>
            <a:r>
              <a:rPr lang="de-DE" sz="1100" dirty="0"/>
              <a:t> Copy“. Eine 1:1 Kopie der Medien mit wenig Flexibilität.</a:t>
            </a:r>
          </a:p>
        </p:txBody>
      </p:sp>
    </p:spTree>
    <p:extLst>
      <p:ext uri="{BB962C8B-B14F-4D97-AF65-F5344CB8AC3E}">
        <p14:creationId xmlns:p14="http://schemas.microsoft.com/office/powerpoint/2010/main" val="3234431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Kommunikation</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Wie die Komponenten miteiander reden</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5</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spTree>
    <p:extLst>
      <p:ext uri="{BB962C8B-B14F-4D97-AF65-F5344CB8AC3E}">
        <p14:creationId xmlns:p14="http://schemas.microsoft.com/office/powerpoint/2010/main" val="2772888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Kommunikation innerhalb von DP</a:t>
            </a:r>
            <a:endParaRPr dirty="0">
              <a:highlight>
                <a:schemeClr val="accent1"/>
              </a:highlight>
            </a:endParaRPr>
          </a:p>
        </p:txBody>
      </p:sp>
      <p:sp>
        <p:nvSpPr>
          <p:cNvPr id="125" name="Google Shape;125;p17"/>
          <p:cNvSpPr txBox="1">
            <a:spLocks noGrp="1"/>
          </p:cNvSpPr>
          <p:nvPr>
            <p:ph type="body" idx="1"/>
          </p:nvPr>
        </p:nvSpPr>
        <p:spPr>
          <a:xfrm>
            <a:off x="781175" y="1417323"/>
            <a:ext cx="7762052" cy="2283975"/>
          </a:xfrm>
          <a:prstGeom prst="rect">
            <a:avLst/>
          </a:prstGeom>
        </p:spPr>
        <p:txBody>
          <a:bodyPr spcFirstLastPara="1" wrap="square" lIns="91425" tIns="91425" rIns="91425" bIns="91425" anchor="t" anchorCtr="0">
            <a:noAutofit/>
          </a:bodyPr>
          <a:lstStyle/>
          <a:p>
            <a:pPr marL="342900" indent="-342900"/>
            <a:r>
              <a:rPr lang="de-DE" sz="1800" dirty="0"/>
              <a:t>Beispiel: Was passiert beim Start eines Backups?</a:t>
            </a:r>
            <a:br>
              <a:rPr lang="de-DE" sz="1800" dirty="0"/>
            </a:br>
            <a:endParaRPr lang="de-DE" sz="1800" dirty="0"/>
          </a:p>
          <a:p>
            <a:pPr marL="800100" lvl="1" indent="-342900"/>
            <a:r>
              <a:rPr lang="de-DE" sz="1400" dirty="0"/>
              <a:t>Der CRS wird vom GUI oder Scheduler angesprochen.</a:t>
            </a:r>
          </a:p>
          <a:p>
            <a:pPr marL="800100" lvl="1" indent="-342900"/>
            <a:r>
              <a:rPr lang="de-DE" sz="1400" dirty="0"/>
              <a:t>Dieser startet den BSM-Prozess, welcher u. A. die Backupspezifikation einliest.</a:t>
            </a:r>
          </a:p>
          <a:p>
            <a:pPr marL="800100" lvl="1" indent="-342900"/>
            <a:r>
              <a:rPr lang="de-DE" sz="1400" dirty="0"/>
              <a:t>Der BSM findet über den MMD heraus, ob das Bandlaufwerk frei ist.</a:t>
            </a:r>
          </a:p>
          <a:p>
            <a:pPr marL="800100" lvl="1" indent="-342900"/>
            <a:r>
              <a:rPr lang="de-DE" sz="1400" dirty="0"/>
              <a:t>Der BSM startet den BMA (Backup Media Agent), welcher u. A. das Band lädt.</a:t>
            </a:r>
          </a:p>
          <a:p>
            <a:pPr marL="800100" lvl="1" indent="-342900"/>
            <a:r>
              <a:rPr lang="de-DE" sz="1400" dirty="0"/>
              <a:t>Der BSM startet den VBDA (Volume Backup Disk Agent), der die Daten einsammelt und an den BMA schickt, welcher sie auf das Band schreibt.</a:t>
            </a:r>
          </a:p>
          <a:p>
            <a:pPr marL="800100" lvl="1" indent="-342900"/>
            <a:r>
              <a:rPr lang="de-DE" sz="1400" dirty="0"/>
              <a:t>Gleichzeitig schickt der BMA den Katalog an den </a:t>
            </a:r>
            <a:r>
              <a:rPr lang="de-DE" sz="1400" dirty="0" err="1"/>
              <a:t>Cell</a:t>
            </a:r>
            <a:r>
              <a:rPr lang="de-DE" sz="1400" dirty="0"/>
              <a:t> Manager, damit dieser in die Datenbank eingetragen wird.</a:t>
            </a:r>
          </a:p>
          <a:p>
            <a:pPr marL="800100" lvl="1" indent="-342900"/>
            <a:r>
              <a:rPr lang="de-DE" sz="1400" dirty="0"/>
              <a:t>Der BSM kontrolliert den Verlauf und initiiert zum Beispiel einen Abbruch oder das Ende des Backups, denn die gestarteten Prozesse müssen wieder beendet werden und die Einträge in der IDB finalisiert werden.</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dirty="0"/>
          </a:p>
        </p:txBody>
      </p:sp>
    </p:spTree>
    <p:extLst>
      <p:ext uri="{BB962C8B-B14F-4D97-AF65-F5344CB8AC3E}">
        <p14:creationId xmlns:p14="http://schemas.microsoft.com/office/powerpoint/2010/main" val="87061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Architektur</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Der erste Überblick</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1</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Kommunikation innerhalb von DP</a:t>
            </a:r>
            <a:endParaRPr dirty="0">
              <a:highlight>
                <a:schemeClr val="accent1"/>
              </a:highlight>
            </a:endParaRPr>
          </a:p>
        </p:txBody>
      </p:sp>
      <p:sp>
        <p:nvSpPr>
          <p:cNvPr id="125" name="Google Shape;125;p17"/>
          <p:cNvSpPr txBox="1">
            <a:spLocks noGrp="1"/>
          </p:cNvSpPr>
          <p:nvPr>
            <p:ph type="body" idx="1"/>
          </p:nvPr>
        </p:nvSpPr>
        <p:spPr>
          <a:xfrm>
            <a:off x="781175" y="1417323"/>
            <a:ext cx="7762052" cy="2283975"/>
          </a:xfrm>
          <a:prstGeom prst="rect">
            <a:avLst/>
          </a:prstGeom>
        </p:spPr>
        <p:txBody>
          <a:bodyPr spcFirstLastPara="1" wrap="square" lIns="91425" tIns="91425" rIns="91425" bIns="91425" anchor="t" anchorCtr="0">
            <a:noAutofit/>
          </a:bodyPr>
          <a:lstStyle/>
          <a:p>
            <a:pPr marL="342900" indent="-342900"/>
            <a:r>
              <a:rPr lang="de-DE" sz="1800" dirty="0"/>
              <a:t>Wie kommunizieren die Prozesse miteinander?</a:t>
            </a:r>
            <a:br>
              <a:rPr lang="de-DE" sz="1800" dirty="0"/>
            </a:br>
            <a:endParaRPr lang="de-DE" sz="1800" dirty="0"/>
          </a:p>
          <a:p>
            <a:pPr marL="800100" lvl="1" indent="-342900"/>
            <a:r>
              <a:rPr lang="de-DE" sz="1400" dirty="0"/>
              <a:t>Mit </a:t>
            </a:r>
            <a:r>
              <a:rPr lang="de-DE" sz="1400" b="1" dirty="0" err="1"/>
              <a:t>Shared</a:t>
            </a:r>
            <a:r>
              <a:rPr lang="de-DE" sz="1400" b="1" dirty="0"/>
              <a:t> Memory </a:t>
            </a:r>
            <a:r>
              <a:rPr lang="de-DE" sz="1400" dirty="0"/>
              <a:t>stellt das Betriebssystem einen Mechanismus bereit, durch den mehrere Prozesse auf einen gemeinsamen Datenspeicher zugreifen können. Dieses nutzt DP, um die lokale Kommunikation zu tätigen.</a:t>
            </a:r>
            <a:br>
              <a:rPr lang="de-DE" sz="1400" dirty="0"/>
            </a:br>
            <a:endParaRPr lang="de-DE" sz="1400" dirty="0"/>
          </a:p>
          <a:p>
            <a:pPr marL="800100" lvl="1" indent="-342900"/>
            <a:r>
              <a:rPr lang="de-DE" sz="1400" b="1" dirty="0"/>
              <a:t>Sockets</a:t>
            </a:r>
            <a:r>
              <a:rPr lang="de-DE" sz="1400" dirty="0"/>
              <a:t> bieten eine Schnittstelle für die Kommunikation zwischen Prozessen, die auf verschiedenen Computersystemen ausgeführt werden. Jeder Punkt ist durch eine IP-Adresse und einen Port gekennzeichnet. Für den überwiegen Teil der Kommunikation nutzt DP den Port 5565.</a:t>
            </a:r>
            <a:br>
              <a:rPr lang="de-DE" sz="1400" dirty="0"/>
            </a:br>
            <a:br>
              <a:rPr lang="de-DE" sz="1400" dirty="0"/>
            </a:br>
            <a:r>
              <a:rPr lang="de-DE" sz="1400" dirty="0"/>
              <a:t>Es gibt auch Bereiche in denen DP auf andere Ports zugreift, zum Beispiel auf 139 und 445 für SMB (Server Message Block) bei der Remote-Installation von Agenten oder CIFS-Backup. Eine Übersicht über alle Ports gibt es </a:t>
            </a:r>
            <a:r>
              <a:rPr lang="de-DE" sz="1400" dirty="0">
                <a:solidFill>
                  <a:srgbClr val="0070C0"/>
                </a:solidFill>
                <a:hlinkClick r:id="rId3">
                  <a:extLst>
                    <a:ext uri="{A12FA001-AC4F-418D-AE19-62706E023703}">
                      <ahyp:hlinkClr xmlns:ahyp="http://schemas.microsoft.com/office/drawing/2018/hyperlinkcolor" val="tx"/>
                    </a:ext>
                  </a:extLst>
                </a:hlinkClick>
              </a:rPr>
              <a:t>hier</a:t>
            </a:r>
            <a:r>
              <a:rPr lang="de-DE" sz="1400" dirty="0"/>
              <a:t>.</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dirty="0"/>
          </a:p>
        </p:txBody>
      </p:sp>
    </p:spTree>
    <p:extLst>
      <p:ext uri="{BB962C8B-B14F-4D97-AF65-F5344CB8AC3E}">
        <p14:creationId xmlns:p14="http://schemas.microsoft.com/office/powerpoint/2010/main" val="1886425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Kommunikation innerhalb von DP</a:t>
            </a:r>
            <a:endParaRPr dirty="0">
              <a:highlight>
                <a:schemeClr val="accent1"/>
              </a:highlight>
            </a:endParaRPr>
          </a:p>
        </p:txBody>
      </p:sp>
      <p:sp>
        <p:nvSpPr>
          <p:cNvPr id="125" name="Google Shape;125;p17"/>
          <p:cNvSpPr txBox="1">
            <a:spLocks noGrp="1"/>
          </p:cNvSpPr>
          <p:nvPr>
            <p:ph type="body" idx="1"/>
          </p:nvPr>
        </p:nvSpPr>
        <p:spPr>
          <a:xfrm>
            <a:off x="781175" y="1622040"/>
            <a:ext cx="7762052" cy="3325273"/>
          </a:xfrm>
          <a:prstGeom prst="rect">
            <a:avLst/>
          </a:prstGeom>
        </p:spPr>
        <p:txBody>
          <a:bodyPr spcFirstLastPara="1" wrap="square" lIns="91425" tIns="91425" rIns="91425" bIns="91425" anchor="t" anchorCtr="0">
            <a:noAutofit/>
          </a:bodyPr>
          <a:lstStyle/>
          <a:p>
            <a:pPr marL="342900" indent="-342900"/>
            <a:r>
              <a:rPr lang="de-DE" sz="1800" dirty="0"/>
              <a:t>DP INET Service</a:t>
            </a:r>
            <a:br>
              <a:rPr lang="de-DE" sz="1800" dirty="0"/>
            </a:br>
            <a:endParaRPr lang="de-DE" sz="1800" dirty="0"/>
          </a:p>
          <a:p>
            <a:pPr marL="800100" lvl="1" indent="-342900"/>
            <a:r>
              <a:rPr lang="de-DE" sz="1400" dirty="0"/>
              <a:t>INET ist der Einstiegspunkt für Data Protector auf einem Host.</a:t>
            </a:r>
          </a:p>
          <a:p>
            <a:pPr marL="800100" lvl="1" indent="-342900"/>
            <a:r>
              <a:rPr lang="de-DE" sz="1400" dirty="0"/>
              <a:t>Es hört, wie die gesamte Zelle, auf einem bekannten Port, 5565.</a:t>
            </a:r>
          </a:p>
          <a:p>
            <a:pPr marL="800100" lvl="1" indent="-342900"/>
            <a:r>
              <a:rPr lang="de-DE" sz="1400" dirty="0"/>
              <a:t>Wenn eine Verbindung hergestellt wird, liest INET die Anfrage und antwortet.</a:t>
            </a:r>
          </a:p>
          <a:p>
            <a:pPr marL="800100" lvl="1" indent="-342900"/>
            <a:r>
              <a:rPr lang="de-DE" sz="1400" dirty="0"/>
              <a:t>INET läuft als Dienst auf der Windows-Plattform und als </a:t>
            </a:r>
            <a:r>
              <a:rPr lang="de-DE" sz="1400" dirty="0" err="1"/>
              <a:t>systemd</a:t>
            </a:r>
            <a:r>
              <a:rPr lang="de-DE" sz="1400" dirty="0"/>
              <a:t>-gestarteter Prozess unter Linux.</a:t>
            </a:r>
          </a:p>
          <a:p>
            <a:pPr marL="800100" lvl="1" indent="-342900"/>
            <a:endParaRPr lang="de-DE" sz="1400" dirty="0"/>
          </a:p>
          <a:p>
            <a:pPr marL="457200" lvl="1" indent="0">
              <a:buNone/>
            </a:pPr>
            <a:r>
              <a:rPr lang="de-DE" sz="1400" b="1" dirty="0"/>
              <a:t>Wichtig:</a:t>
            </a:r>
            <a:br>
              <a:rPr lang="de-DE" sz="1400" dirty="0"/>
            </a:br>
            <a:r>
              <a:rPr lang="de-DE" sz="1400" dirty="0"/>
              <a:t>Bis DP 10.00 wurde noch Port 5555 genutzt. Kunden die von Versionen kleiner als DP 10.00 kommen, können den Port 5555 weiterhin nutzen.</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41</a:t>
            </a:fld>
            <a:endParaRPr dirty="0"/>
          </a:p>
        </p:txBody>
      </p:sp>
    </p:spTree>
    <p:extLst>
      <p:ext uri="{BB962C8B-B14F-4D97-AF65-F5344CB8AC3E}">
        <p14:creationId xmlns:p14="http://schemas.microsoft.com/office/powerpoint/2010/main" val="1348465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Kommunikation innerhalb von DP</a:t>
            </a:r>
            <a:endParaRPr dirty="0">
              <a:highlight>
                <a:schemeClr val="accent1"/>
              </a:highlight>
            </a:endParaRPr>
          </a:p>
        </p:txBody>
      </p:sp>
      <p:sp>
        <p:nvSpPr>
          <p:cNvPr id="125" name="Google Shape;125;p17"/>
          <p:cNvSpPr txBox="1">
            <a:spLocks noGrp="1"/>
          </p:cNvSpPr>
          <p:nvPr>
            <p:ph type="body" idx="1"/>
          </p:nvPr>
        </p:nvSpPr>
        <p:spPr>
          <a:xfrm>
            <a:off x="533889" y="1429762"/>
            <a:ext cx="8076222" cy="2283975"/>
          </a:xfrm>
          <a:prstGeom prst="rect">
            <a:avLst/>
          </a:prstGeom>
        </p:spPr>
        <p:txBody>
          <a:bodyPr spcFirstLastPara="1" wrap="square" lIns="91425" tIns="91425" rIns="91425" bIns="91425" anchor="t" anchorCtr="0">
            <a:noAutofit/>
          </a:bodyPr>
          <a:lstStyle/>
          <a:p>
            <a:pPr marL="342900" indent="-342900"/>
            <a:r>
              <a:rPr lang="de-DE" sz="1800" dirty="0"/>
              <a:t>Voraussetzung ist eine konsistente Namensauflösung</a:t>
            </a:r>
            <a:br>
              <a:rPr lang="de-DE" sz="1400" dirty="0"/>
            </a:br>
            <a:endParaRPr lang="de-DE" sz="1400" dirty="0"/>
          </a:p>
          <a:p>
            <a:pPr marL="800100" lvl="1" indent="-342900"/>
            <a:r>
              <a:rPr lang="de-DE" sz="1400" dirty="0"/>
              <a:t>Name zu IP und IP zu Name (Forward und Reverse).</a:t>
            </a:r>
          </a:p>
          <a:p>
            <a:pPr marL="800100" lvl="1" indent="-342900"/>
            <a:r>
              <a:rPr lang="de-DE" sz="1400" dirty="0"/>
              <a:t>Die Methode ist egal (DNS oder Host-Datei), das Ergebnis muss gleich sein.</a:t>
            </a:r>
          </a:p>
          <a:p>
            <a:pPr marL="800100" lvl="1" indent="-342900"/>
            <a:r>
              <a:rPr lang="de-DE" sz="1400" dirty="0" err="1"/>
              <a:t>nslookup</a:t>
            </a:r>
            <a:r>
              <a:rPr lang="de-DE" sz="1400" dirty="0"/>
              <a:t> ist ein gutes Werkzeug, um die Namensauflösung zu überprüfen. Es gibt jedoch Unterschiede zwischen den Betriebssystemen, die berücksichtigt werden müssen.</a:t>
            </a:r>
          </a:p>
          <a:p>
            <a:pPr marL="1257300" lvl="2" indent="-342900"/>
            <a:r>
              <a:rPr lang="de-DE" sz="1400" dirty="0"/>
              <a:t>Linux-Systeme könnten, je nach Inhalt der Datei </a:t>
            </a:r>
            <a:r>
              <a:rPr lang="de-DE" sz="1400" dirty="0" err="1"/>
              <a:t>nsswitch.conf</a:t>
            </a:r>
            <a:r>
              <a:rPr lang="de-DE" sz="1400" dirty="0"/>
              <a:t>, auch die Hosts-Datei anstelle von DNS verwenden.</a:t>
            </a:r>
          </a:p>
          <a:p>
            <a:pPr marL="1257300" lvl="2" indent="-342900"/>
            <a:r>
              <a:rPr lang="de-DE" sz="1400" dirty="0"/>
              <a:t>Windows </a:t>
            </a:r>
            <a:r>
              <a:rPr lang="de-DE" sz="1400" dirty="0" err="1"/>
              <a:t>nslookup</a:t>
            </a:r>
            <a:r>
              <a:rPr lang="de-DE" sz="1400" dirty="0"/>
              <a:t> sucht nur innerhalb von DNS und nicht innerhalb der Hosts-Datei.</a:t>
            </a:r>
          </a:p>
          <a:p>
            <a:pPr marL="800100" lvl="1" indent="-342900"/>
            <a:r>
              <a:rPr lang="de-DE" sz="1400" dirty="0"/>
              <a:t>DP verwendet intern die Funktionen </a:t>
            </a:r>
            <a:r>
              <a:rPr lang="de-DE" sz="1400" dirty="0" err="1"/>
              <a:t>gethostbyname</a:t>
            </a:r>
            <a:r>
              <a:rPr lang="de-DE" sz="1400" dirty="0"/>
              <a:t> / </a:t>
            </a:r>
            <a:r>
              <a:rPr lang="de-DE" sz="1400" dirty="0" err="1"/>
              <a:t>gethostbyaddr</a:t>
            </a:r>
            <a:r>
              <a:rPr lang="de-DE" sz="1400" dirty="0"/>
              <a:t> und diese lösen unter Windows auch die Verwendung der Hosts-Datei aus. Infolgedessen kann es zu einer Diskrepanz zwischen dem, was man mit </a:t>
            </a:r>
            <a:r>
              <a:rPr lang="de-DE" sz="1400" dirty="0" err="1"/>
              <a:t>nslookup</a:t>
            </a:r>
            <a:r>
              <a:rPr lang="de-DE" sz="1400" dirty="0"/>
              <a:t> sieht und dem Verhalten von DP kommen. Tipp: </a:t>
            </a:r>
            <a:r>
              <a:rPr lang="de-DE" sz="1400" dirty="0" err="1">
                <a:solidFill>
                  <a:srgbClr val="0070C0"/>
                </a:solidFill>
                <a:hlinkClick r:id="rId3">
                  <a:extLst>
                    <a:ext uri="{A12FA001-AC4F-418D-AE19-62706E023703}">
                      <ahyp:hlinkClr xmlns:ahyp="http://schemas.microsoft.com/office/drawing/2018/hyperlinkcolor" val="tx"/>
                    </a:ext>
                  </a:extLst>
                </a:hlinkClick>
              </a:rPr>
              <a:t>omnicheck</a:t>
            </a:r>
            <a:r>
              <a:rPr lang="de-DE" sz="1400" dirty="0">
                <a:solidFill>
                  <a:srgbClr val="0070C0"/>
                </a:solidFill>
                <a:hlinkClick r:id="rId3">
                  <a:extLst>
                    <a:ext uri="{A12FA001-AC4F-418D-AE19-62706E023703}">
                      <ahyp:hlinkClr xmlns:ahyp="http://schemas.microsoft.com/office/drawing/2018/hyperlinkcolor" val="tx"/>
                    </a:ext>
                  </a:extLst>
                </a:hlinkClick>
              </a:rPr>
              <a:t> –</a:t>
            </a:r>
            <a:r>
              <a:rPr lang="de-DE" sz="1400" dirty="0" err="1">
                <a:solidFill>
                  <a:srgbClr val="0070C0"/>
                </a:solidFill>
                <a:hlinkClick r:id="rId3">
                  <a:extLst>
                    <a:ext uri="{A12FA001-AC4F-418D-AE19-62706E023703}">
                      <ahyp:hlinkClr xmlns:ahyp="http://schemas.microsoft.com/office/drawing/2018/hyperlinkcolor" val="tx"/>
                    </a:ext>
                  </a:extLst>
                </a:hlinkClick>
              </a:rPr>
              <a:t>dns</a:t>
            </a:r>
            <a:br>
              <a:rPr lang="de-DE" sz="1400" dirty="0"/>
            </a:br>
            <a:r>
              <a:rPr lang="de-DE" sz="1400" dirty="0"/>
              <a:t>Dieses Kommando prüft die Namensauflösung, so wie es DP auch im laufenden Betrieb tut.</a:t>
            </a:r>
          </a:p>
          <a:p>
            <a:pPr marL="800100" lvl="1" indent="-342900"/>
            <a:endParaRPr lang="de-DE" sz="10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42</a:t>
            </a:fld>
            <a:endParaRPr dirty="0"/>
          </a:p>
        </p:txBody>
      </p:sp>
    </p:spTree>
    <p:extLst>
      <p:ext uri="{BB962C8B-B14F-4D97-AF65-F5344CB8AC3E}">
        <p14:creationId xmlns:p14="http://schemas.microsoft.com/office/powerpoint/2010/main" val="1776404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76205" y="908963"/>
            <a:ext cx="7577221" cy="435600"/>
          </a:xfrm>
          <a:prstGeom prst="rect">
            <a:avLst/>
          </a:prstGeom>
        </p:spPr>
        <p:txBody>
          <a:bodyPr spcFirstLastPara="1" wrap="square" lIns="91425" tIns="91425" rIns="91425" bIns="91425" anchor="ctr" anchorCtr="0">
            <a:noAutofit/>
          </a:bodyPr>
          <a:lstStyle/>
          <a:p>
            <a:r>
              <a:rPr lang="de-DE" dirty="0"/>
              <a:t>SAN-Kommunikation | Gut zu Wissen</a:t>
            </a:r>
            <a:endParaRPr dirty="0">
              <a:highlight>
                <a:schemeClr val="accent1"/>
              </a:highlight>
            </a:endParaRPr>
          </a:p>
        </p:txBody>
      </p:sp>
      <p:sp>
        <p:nvSpPr>
          <p:cNvPr id="125" name="Google Shape;125;p17"/>
          <p:cNvSpPr txBox="1">
            <a:spLocks noGrp="1"/>
          </p:cNvSpPr>
          <p:nvPr>
            <p:ph type="body" idx="1"/>
          </p:nvPr>
        </p:nvSpPr>
        <p:spPr>
          <a:xfrm>
            <a:off x="596348" y="1588720"/>
            <a:ext cx="7951304" cy="3182260"/>
          </a:xfrm>
          <a:prstGeom prst="rect">
            <a:avLst/>
          </a:prstGeom>
        </p:spPr>
        <p:txBody>
          <a:bodyPr spcFirstLastPara="1" wrap="square" lIns="91425" tIns="91425" rIns="91425" bIns="91425" anchor="t" anchorCtr="0">
            <a:noAutofit/>
          </a:bodyPr>
          <a:lstStyle/>
          <a:p>
            <a:pPr marL="342900" indent="-342900"/>
            <a:r>
              <a:rPr lang="de-DE" sz="1800" dirty="0" err="1"/>
              <a:t>Fibre</a:t>
            </a:r>
            <a:r>
              <a:rPr lang="de-DE" sz="1800" dirty="0"/>
              <a:t> Channel </a:t>
            </a:r>
            <a:r>
              <a:rPr lang="de-DE" sz="1800" dirty="0" err="1"/>
              <a:t>Arbitrated</a:t>
            </a:r>
            <a:r>
              <a:rPr lang="de-DE" sz="1800" dirty="0"/>
              <a:t> Loops (FC-AL) Netzwerke sollten nicht genutzt werden, das es durch das Loop </a:t>
            </a:r>
            <a:r>
              <a:rPr lang="de-DE" sz="1800" dirty="0" err="1"/>
              <a:t>Initialization</a:t>
            </a:r>
            <a:r>
              <a:rPr lang="de-DE" sz="1800" dirty="0"/>
              <a:t> Protocol (LIP) zum Zurückspulen der Bänder während des Backups kommen kann. Heute hat man in der Regel „Point </a:t>
            </a:r>
            <a:r>
              <a:rPr lang="de-DE" sz="1800" dirty="0" err="1"/>
              <a:t>to</a:t>
            </a:r>
            <a:r>
              <a:rPr lang="de-DE" sz="1800" dirty="0"/>
              <a:t> Point“ SAN, da tritt das Problem nicht auf.</a:t>
            </a:r>
          </a:p>
          <a:p>
            <a:pPr marL="342900" indent="-342900"/>
            <a:r>
              <a:rPr lang="de-DE" sz="1800" dirty="0"/>
              <a:t>„Device </a:t>
            </a:r>
            <a:r>
              <a:rPr lang="de-DE" sz="1800" dirty="0" err="1"/>
              <a:t>Locking</a:t>
            </a:r>
            <a:r>
              <a:rPr lang="de-DE" sz="1800" dirty="0"/>
              <a:t>“ verhindert eine gleichzeitige Nutzung innerhalb von DP. Entweder manuell konfiguriert oder bei der Nutzung von „</a:t>
            </a:r>
            <a:r>
              <a:rPr lang="de-DE" sz="1800" dirty="0" err="1"/>
              <a:t>Multipath</a:t>
            </a:r>
            <a:r>
              <a:rPr lang="de-DE" sz="1800" dirty="0"/>
              <a:t>-Devices“.</a:t>
            </a:r>
          </a:p>
          <a:p>
            <a:pPr marL="342900" indent="-342900"/>
            <a:r>
              <a:rPr lang="de-DE" sz="1800" dirty="0"/>
              <a:t>SCSI-Adressen können sich, z. B. durch einen Reboot, ändern. Abhilfe schafft die Option „</a:t>
            </a:r>
            <a:r>
              <a:rPr lang="en-US" sz="1800" dirty="0"/>
              <a:t>automatically discover changed SCSI address” in DP.</a:t>
            </a:r>
            <a:endParaRPr lang="de-DE" sz="18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43</a:t>
            </a:fld>
            <a:endParaRPr dirty="0"/>
          </a:p>
        </p:txBody>
      </p:sp>
    </p:spTree>
    <p:extLst>
      <p:ext uri="{BB962C8B-B14F-4D97-AF65-F5344CB8AC3E}">
        <p14:creationId xmlns:p14="http://schemas.microsoft.com/office/powerpoint/2010/main" val="4255499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21614" y="1063340"/>
            <a:ext cx="7577221" cy="435600"/>
          </a:xfrm>
          <a:prstGeom prst="rect">
            <a:avLst/>
          </a:prstGeom>
        </p:spPr>
        <p:txBody>
          <a:bodyPr spcFirstLastPara="1" wrap="square" lIns="91425" tIns="91425" rIns="91425" bIns="91425" anchor="ctr" anchorCtr="0">
            <a:noAutofit/>
          </a:bodyPr>
          <a:lstStyle/>
          <a:p>
            <a:r>
              <a:rPr lang="de-DE" dirty="0"/>
              <a:t>Szenarien aus der Sicht des Admins</a:t>
            </a:r>
            <a:br>
              <a:rPr lang="de-DE" sz="2000" dirty="0"/>
            </a:br>
            <a:endParaRPr lang="de-DE" dirty="0">
              <a:highlight>
                <a:schemeClr val="accent1"/>
              </a:highlight>
            </a:endParaRPr>
          </a:p>
        </p:txBody>
      </p:sp>
      <p:sp>
        <p:nvSpPr>
          <p:cNvPr id="125" name="Google Shape;125;p17"/>
          <p:cNvSpPr txBox="1">
            <a:spLocks noGrp="1"/>
          </p:cNvSpPr>
          <p:nvPr>
            <p:ph type="body" idx="1"/>
          </p:nvPr>
        </p:nvSpPr>
        <p:spPr>
          <a:xfrm>
            <a:off x="671436" y="1408240"/>
            <a:ext cx="7951304" cy="3182260"/>
          </a:xfrm>
          <a:prstGeom prst="rect">
            <a:avLst/>
          </a:prstGeom>
        </p:spPr>
        <p:txBody>
          <a:bodyPr spcFirstLastPara="1" wrap="square" lIns="91425" tIns="91425" rIns="91425" bIns="91425" anchor="t" anchorCtr="0">
            <a:noAutofit/>
          </a:bodyPr>
          <a:lstStyle/>
          <a:p>
            <a:pPr marL="342900" indent="-342900">
              <a:buFont typeface="+mj-lt"/>
              <a:buAutoNum type="arabicPeriod"/>
            </a:pPr>
            <a:r>
              <a:rPr lang="de-DE" sz="1400" dirty="0">
                <a:sym typeface="Wingdings" panose="05000000000000000000" pitchFamily="2" charset="2"/>
              </a:rPr>
              <a:t>Wie sieht man, dass Backups nicht gelaufen sind?</a:t>
            </a:r>
            <a:br>
              <a:rPr lang="de-DE" sz="1400" dirty="0">
                <a:sym typeface="Wingdings" panose="05000000000000000000" pitchFamily="2" charset="2"/>
              </a:rPr>
            </a:br>
            <a:endParaRPr lang="de-DE" sz="1400" dirty="0">
              <a:sym typeface="Wingdings" panose="05000000000000000000" pitchFamily="2" charset="2"/>
            </a:endParaRPr>
          </a:p>
          <a:p>
            <a:pPr marL="342900" indent="-342900">
              <a:buFont typeface="+mj-lt"/>
              <a:buAutoNum type="arabicPeriod"/>
            </a:pPr>
            <a:r>
              <a:rPr lang="de-DE" sz="1400" dirty="0">
                <a:sym typeface="Wingdings" panose="05000000000000000000" pitchFamily="2" charset="2"/>
              </a:rPr>
              <a:t>Wie findet man raus, warum sie nicht gelaufen sind?</a:t>
            </a:r>
            <a:br>
              <a:rPr lang="de-DE" sz="1400" dirty="0">
                <a:sym typeface="Wingdings" panose="05000000000000000000" pitchFamily="2" charset="2"/>
              </a:rPr>
            </a:br>
            <a:endParaRPr lang="de-DE" sz="1400" dirty="0">
              <a:sym typeface="Wingdings" panose="05000000000000000000" pitchFamily="2" charset="2"/>
            </a:endParaRPr>
          </a:p>
          <a:p>
            <a:pPr marL="342900" indent="-342900">
              <a:buFont typeface="+mj-lt"/>
              <a:buAutoNum type="arabicPeriod"/>
            </a:pPr>
            <a:r>
              <a:rPr lang="de-DE" sz="1400" dirty="0">
                <a:sym typeface="Wingdings" panose="05000000000000000000" pitchFamily="2" charset="2"/>
              </a:rPr>
              <a:t>Wie sichere ich Dateien zurück?</a:t>
            </a:r>
          </a:p>
          <a:p>
            <a:pPr marL="800100" lvl="1" indent="-342900">
              <a:buFont typeface="+mj-lt"/>
              <a:buAutoNum type="alphaLcParenR"/>
            </a:pPr>
            <a:r>
              <a:rPr lang="de-DE" sz="1400" dirty="0">
                <a:sym typeface="Wingdings" panose="05000000000000000000" pitchFamily="2" charset="2"/>
              </a:rPr>
              <a:t>Zielsystem</a:t>
            </a:r>
          </a:p>
          <a:p>
            <a:pPr marL="800100" lvl="1" indent="-342900">
              <a:buFont typeface="+mj-lt"/>
              <a:buAutoNum type="alphaLcParenR"/>
            </a:pPr>
            <a:r>
              <a:rPr lang="de-DE" sz="1400" dirty="0">
                <a:sym typeface="Wingdings" panose="05000000000000000000" pitchFamily="2" charset="2"/>
              </a:rPr>
              <a:t>Konflikthandling</a:t>
            </a:r>
            <a:br>
              <a:rPr lang="de-DE" sz="1400" dirty="0">
                <a:sym typeface="Wingdings" panose="05000000000000000000" pitchFamily="2" charset="2"/>
              </a:rPr>
            </a:br>
            <a:endParaRPr lang="de-DE" sz="1400" dirty="0">
              <a:sym typeface="Wingdings" panose="05000000000000000000" pitchFamily="2" charset="2"/>
            </a:endParaRPr>
          </a:p>
          <a:p>
            <a:pPr marL="342900" indent="-342900">
              <a:buFont typeface="+mj-lt"/>
              <a:buAutoNum type="arabicPeriod"/>
            </a:pPr>
            <a:r>
              <a:rPr lang="de-DE" sz="1400" dirty="0">
                <a:sym typeface="Wingdings" panose="05000000000000000000" pitchFamily="2" charset="2"/>
              </a:rPr>
              <a:t>Wie binde ich neue Systeme in DP ein?</a:t>
            </a:r>
          </a:p>
          <a:p>
            <a:pPr marL="800100" lvl="1" indent="-342900">
              <a:buFont typeface="+mj-lt"/>
              <a:buAutoNum type="alphaLcParenR"/>
            </a:pPr>
            <a:r>
              <a:rPr lang="de-DE" sz="1400" dirty="0">
                <a:sym typeface="Wingdings" panose="05000000000000000000" pitchFamily="2" charset="2"/>
              </a:rPr>
              <a:t>Agenten installieren Ja/Nein</a:t>
            </a:r>
          </a:p>
          <a:p>
            <a:pPr marL="800100" lvl="1" indent="-342900">
              <a:buFont typeface="+mj-lt"/>
              <a:buAutoNum type="alphaLcParenR"/>
            </a:pPr>
            <a:r>
              <a:rPr lang="de-DE" sz="1400" dirty="0">
                <a:sym typeface="Wingdings" panose="05000000000000000000" pitchFamily="2" charset="2"/>
              </a:rPr>
              <a:t>Zur (VM) Sicherung hinzufügen bzw. Testsicherung anlegen.</a:t>
            </a:r>
            <a:br>
              <a:rPr lang="de-DE" sz="1400" dirty="0">
                <a:sym typeface="Wingdings" panose="05000000000000000000" pitchFamily="2" charset="2"/>
              </a:rPr>
            </a:br>
            <a:endParaRPr lang="de-DE" sz="1400" dirty="0">
              <a:sym typeface="Wingdings" panose="05000000000000000000" pitchFamily="2" charset="2"/>
            </a:endParaRPr>
          </a:p>
          <a:p>
            <a:pPr marL="342900" indent="-342900">
              <a:buFont typeface="+mj-lt"/>
              <a:buAutoNum type="arabicPeriod"/>
            </a:pPr>
            <a:r>
              <a:rPr lang="de-DE" sz="1400" dirty="0">
                <a:sym typeface="Wingdings" panose="05000000000000000000" pitchFamily="2" charset="2"/>
              </a:rPr>
              <a:t>Wartungsaufgaben</a:t>
            </a:r>
          </a:p>
          <a:p>
            <a:pPr marL="0" indent="0">
              <a:buNone/>
            </a:pPr>
            <a:endParaRPr lang="de-DE"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44</a:t>
            </a:fld>
            <a:endParaRPr dirty="0"/>
          </a:p>
        </p:txBody>
      </p:sp>
    </p:spTree>
    <p:extLst>
      <p:ext uri="{BB962C8B-B14F-4D97-AF65-F5344CB8AC3E}">
        <p14:creationId xmlns:p14="http://schemas.microsoft.com/office/powerpoint/2010/main" val="3246021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0"/>
          <p:cNvSpPr txBox="1">
            <a:spLocks noGrp="1"/>
          </p:cNvSpPr>
          <p:nvPr>
            <p:ph type="subTitle" idx="4294967295"/>
          </p:nvPr>
        </p:nvSpPr>
        <p:spPr>
          <a:xfrm>
            <a:off x="2371500" y="2093775"/>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Haben Sie Fragen?</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None/>
            </a:pPr>
            <a:r>
              <a:rPr lang="de-DE" sz="1800" dirty="0">
                <a:solidFill>
                  <a:schemeClr val="dk1"/>
                </a:solidFill>
              </a:rPr>
              <a:t>Auch später möglich an</a:t>
            </a:r>
            <a:br>
              <a:rPr lang="de-DE" sz="1800" dirty="0"/>
            </a:br>
            <a:endParaRPr sz="1800" dirty="0">
              <a:solidFill>
                <a:schemeClr val="dk1"/>
              </a:solidFill>
            </a:endParaRPr>
          </a:p>
          <a:p>
            <a:pPr marL="457200" lvl="0" indent="-342900" algn="l" rtl="0">
              <a:spcBef>
                <a:spcPts val="0"/>
              </a:spcBef>
              <a:spcAft>
                <a:spcPts val="0"/>
              </a:spcAft>
              <a:buSzPts val="1800"/>
              <a:buChar char="◉"/>
            </a:pPr>
            <a:r>
              <a:rPr lang="en" sz="1800" dirty="0">
                <a:hlinkClick r:id="rId3"/>
              </a:rPr>
              <a:t>info</a:t>
            </a:r>
            <a:r>
              <a:rPr lang="en" sz="1800" dirty="0">
                <a:solidFill>
                  <a:schemeClr val="dk1"/>
                </a:solidFill>
                <a:hlinkClick r:id="rId3"/>
              </a:rPr>
              <a:t>@michael-funke.com</a:t>
            </a:r>
            <a:endParaRPr b="1" dirty="0"/>
          </a:p>
        </p:txBody>
      </p:sp>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Danke!</a:t>
            </a:r>
            <a:endParaRPr sz="6000" dirty="0"/>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45</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Achitektur (Auszug)</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grpSp>
        <p:nvGrpSpPr>
          <p:cNvPr id="30" name="Group 163">
            <a:extLst>
              <a:ext uri="{FF2B5EF4-FFF2-40B4-BE49-F238E27FC236}">
                <a16:creationId xmlns:a16="http://schemas.microsoft.com/office/drawing/2014/main" id="{48FAF092-9D04-1071-B118-A7D354E5CD42}"/>
              </a:ext>
            </a:extLst>
          </p:cNvPr>
          <p:cNvGrpSpPr/>
          <p:nvPr/>
        </p:nvGrpSpPr>
        <p:grpSpPr>
          <a:xfrm>
            <a:off x="223885" y="2354624"/>
            <a:ext cx="1132680" cy="837872"/>
            <a:chOff x="7304017" y="1405927"/>
            <a:chExt cx="1132680" cy="837872"/>
          </a:xfrm>
        </p:grpSpPr>
        <p:grpSp>
          <p:nvGrpSpPr>
            <p:cNvPr id="31" name="Group 162">
              <a:extLst>
                <a:ext uri="{FF2B5EF4-FFF2-40B4-BE49-F238E27FC236}">
                  <a16:creationId xmlns:a16="http://schemas.microsoft.com/office/drawing/2014/main" id="{5D308941-646F-85F3-B27D-B9DE4C13ACEF}"/>
                </a:ext>
              </a:extLst>
            </p:cNvPr>
            <p:cNvGrpSpPr/>
            <p:nvPr/>
          </p:nvGrpSpPr>
          <p:grpSpPr>
            <a:xfrm>
              <a:off x="8020882" y="1685300"/>
              <a:ext cx="369474" cy="558499"/>
              <a:chOff x="8020882" y="1685300"/>
              <a:chExt cx="369474" cy="558499"/>
            </a:xfrm>
          </p:grpSpPr>
          <p:grpSp>
            <p:nvGrpSpPr>
              <p:cNvPr id="33" name="Group 1647" descr="Group 47">
                <a:extLst>
                  <a:ext uri="{FF2B5EF4-FFF2-40B4-BE49-F238E27FC236}">
                    <a16:creationId xmlns:a16="http://schemas.microsoft.com/office/drawing/2014/main" id="{4E4E8A35-56A8-F71A-930F-DE0B48ECFF80}"/>
                  </a:ext>
                </a:extLst>
              </p:cNvPr>
              <p:cNvGrpSpPr/>
              <p:nvPr/>
            </p:nvGrpSpPr>
            <p:grpSpPr>
              <a:xfrm>
                <a:off x="8020882" y="1685300"/>
                <a:ext cx="369474" cy="558499"/>
                <a:chOff x="0" y="0"/>
                <a:chExt cx="378879" cy="572717"/>
              </a:xfrm>
              <a:solidFill>
                <a:srgbClr val="0078EF"/>
              </a:solidFill>
            </p:grpSpPr>
            <p:sp>
              <p:nvSpPr>
                <p:cNvPr id="37" name="Shape 1641" descr="Freeform 312">
                  <a:extLst>
                    <a:ext uri="{FF2B5EF4-FFF2-40B4-BE49-F238E27FC236}">
                      <a16:creationId xmlns:a16="http://schemas.microsoft.com/office/drawing/2014/main" id="{178136F3-734A-F97E-5F64-AE6D1F716F7A}"/>
                    </a:ext>
                  </a:extLst>
                </p:cNvPr>
                <p:cNvSpPr/>
                <p:nvPr/>
              </p:nvSpPr>
              <p:spPr>
                <a:xfrm>
                  <a:off x="0" y="0"/>
                  <a:ext cx="378880" cy="529207"/>
                </a:xfrm>
                <a:custGeom>
                  <a:avLst/>
                  <a:gdLst/>
                  <a:ahLst/>
                  <a:cxnLst>
                    <a:cxn ang="0">
                      <a:pos x="wd2" y="hd2"/>
                    </a:cxn>
                    <a:cxn ang="5400000">
                      <a:pos x="wd2" y="hd2"/>
                    </a:cxn>
                    <a:cxn ang="10800000">
                      <a:pos x="wd2" y="hd2"/>
                    </a:cxn>
                    <a:cxn ang="16200000">
                      <a:pos x="wd2" y="hd2"/>
                    </a:cxn>
                  </a:cxnLst>
                  <a:rect l="0" t="0" r="r" b="b"/>
                  <a:pathLst>
                    <a:path w="21600" h="21600" extrusionOk="0">
                      <a:moveTo>
                        <a:pt x="2140" y="21600"/>
                      </a:moveTo>
                      <a:cubicBezTo>
                        <a:pt x="19460" y="21600"/>
                        <a:pt x="19460" y="21600"/>
                        <a:pt x="19460" y="21600"/>
                      </a:cubicBezTo>
                      <a:cubicBezTo>
                        <a:pt x="20581" y="21600"/>
                        <a:pt x="21600" y="20907"/>
                        <a:pt x="21600" y="20068"/>
                      </a:cubicBezTo>
                      <a:cubicBezTo>
                        <a:pt x="21600" y="1532"/>
                        <a:pt x="21600" y="1532"/>
                        <a:pt x="21600" y="1532"/>
                      </a:cubicBezTo>
                      <a:cubicBezTo>
                        <a:pt x="21600" y="693"/>
                        <a:pt x="20581" y="0"/>
                        <a:pt x="19460" y="0"/>
                      </a:cubicBezTo>
                      <a:cubicBezTo>
                        <a:pt x="2140" y="0"/>
                        <a:pt x="2140" y="0"/>
                        <a:pt x="2140" y="0"/>
                      </a:cubicBezTo>
                      <a:cubicBezTo>
                        <a:pt x="968" y="0"/>
                        <a:pt x="0" y="693"/>
                        <a:pt x="0" y="1532"/>
                      </a:cubicBezTo>
                      <a:cubicBezTo>
                        <a:pt x="0" y="20068"/>
                        <a:pt x="0" y="20068"/>
                        <a:pt x="0" y="20068"/>
                      </a:cubicBezTo>
                      <a:cubicBezTo>
                        <a:pt x="0" y="20907"/>
                        <a:pt x="968" y="21600"/>
                        <a:pt x="2140" y="21600"/>
                      </a:cubicBezTo>
                      <a:close/>
                      <a:moveTo>
                        <a:pt x="1070" y="1532"/>
                      </a:moveTo>
                      <a:cubicBezTo>
                        <a:pt x="1070" y="1131"/>
                        <a:pt x="1528" y="766"/>
                        <a:pt x="2140" y="766"/>
                      </a:cubicBezTo>
                      <a:cubicBezTo>
                        <a:pt x="19460" y="766"/>
                        <a:pt x="19460" y="766"/>
                        <a:pt x="19460" y="766"/>
                      </a:cubicBezTo>
                      <a:cubicBezTo>
                        <a:pt x="20021" y="766"/>
                        <a:pt x="20530" y="1131"/>
                        <a:pt x="20530" y="1532"/>
                      </a:cubicBezTo>
                      <a:cubicBezTo>
                        <a:pt x="20530" y="20068"/>
                        <a:pt x="20530" y="20068"/>
                        <a:pt x="20530" y="20068"/>
                      </a:cubicBezTo>
                      <a:cubicBezTo>
                        <a:pt x="20530" y="20505"/>
                        <a:pt x="20021" y="20834"/>
                        <a:pt x="19460" y="20834"/>
                      </a:cubicBezTo>
                      <a:cubicBezTo>
                        <a:pt x="2140" y="20834"/>
                        <a:pt x="2140" y="20834"/>
                        <a:pt x="2140" y="20834"/>
                      </a:cubicBezTo>
                      <a:cubicBezTo>
                        <a:pt x="1528" y="20834"/>
                        <a:pt x="1070" y="20505"/>
                        <a:pt x="1070" y="20068"/>
                      </a:cubicBezTo>
                      <a:lnTo>
                        <a:pt x="1070" y="1532"/>
                      </a:lnTo>
                      <a:close/>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38" name="Shape 1642" descr="Freeform 313">
                  <a:extLst>
                    <a:ext uri="{FF2B5EF4-FFF2-40B4-BE49-F238E27FC236}">
                      <a16:creationId xmlns:a16="http://schemas.microsoft.com/office/drawing/2014/main" id="{C533A481-7677-626C-5755-123F51668631}"/>
                    </a:ext>
                  </a:extLst>
                </p:cNvPr>
                <p:cNvSpPr/>
                <p:nvPr/>
              </p:nvSpPr>
              <p:spPr>
                <a:xfrm>
                  <a:off x="261094" y="454937"/>
                  <a:ext cx="58428"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8225" y="21600"/>
                        <a:pt x="18225" y="21600"/>
                        <a:pt x="18225" y="21600"/>
                      </a:cubicBezTo>
                      <a:cubicBezTo>
                        <a:pt x="20250" y="21600"/>
                        <a:pt x="21600" y="16457"/>
                        <a:pt x="21600" y="11314"/>
                      </a:cubicBezTo>
                      <a:cubicBezTo>
                        <a:pt x="21600" y="5143"/>
                        <a:pt x="20250" y="0"/>
                        <a:pt x="18225" y="0"/>
                      </a:cubicBezTo>
                      <a:cubicBezTo>
                        <a:pt x="3713" y="0"/>
                        <a:pt x="3713" y="0"/>
                        <a:pt x="3713" y="0"/>
                      </a:cubicBezTo>
                      <a:cubicBezTo>
                        <a:pt x="2025" y="0"/>
                        <a:pt x="0" y="5143"/>
                        <a:pt x="0" y="11314"/>
                      </a:cubicBezTo>
                      <a:cubicBezTo>
                        <a:pt x="0" y="16457"/>
                        <a:pt x="2025"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39" name="Shape 1643" descr="Freeform 314">
                  <a:extLst>
                    <a:ext uri="{FF2B5EF4-FFF2-40B4-BE49-F238E27FC236}">
                      <a16:creationId xmlns:a16="http://schemas.microsoft.com/office/drawing/2014/main" id="{218C01B7-0C63-E622-9997-2E0A81C89CB2}"/>
                    </a:ext>
                  </a:extLst>
                </p:cNvPr>
                <p:cNvSpPr/>
                <p:nvPr/>
              </p:nvSpPr>
              <p:spPr>
                <a:xfrm>
                  <a:off x="185931"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cubicBezTo>
                        <a:pt x="17888" y="21600"/>
                        <a:pt x="17888" y="21600"/>
                        <a:pt x="17888" y="21600"/>
                      </a:cubicBezTo>
                      <a:cubicBezTo>
                        <a:pt x="19913" y="21600"/>
                        <a:pt x="21600" y="16457"/>
                        <a:pt x="21600" y="11314"/>
                      </a:cubicBezTo>
                      <a:cubicBezTo>
                        <a:pt x="21600" y="5143"/>
                        <a:pt x="19913" y="0"/>
                        <a:pt x="17888" y="0"/>
                      </a:cubicBezTo>
                      <a:cubicBezTo>
                        <a:pt x="3375" y="0"/>
                        <a:pt x="3375" y="0"/>
                        <a:pt x="3375" y="0"/>
                      </a:cubicBezTo>
                      <a:cubicBezTo>
                        <a:pt x="1687" y="0"/>
                        <a:pt x="0" y="5143"/>
                        <a:pt x="0" y="11314"/>
                      </a:cubicBezTo>
                      <a:cubicBezTo>
                        <a:pt x="0" y="16457"/>
                        <a:pt x="1687" y="21600"/>
                        <a:pt x="3375"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0" name="Shape 1644" descr="Freeform 315">
                  <a:extLst>
                    <a:ext uri="{FF2B5EF4-FFF2-40B4-BE49-F238E27FC236}">
                      <a16:creationId xmlns:a16="http://schemas.microsoft.com/office/drawing/2014/main" id="{86AAE9B0-879A-FC00-507F-4BC0BDBA3E50}"/>
                    </a:ext>
                  </a:extLst>
                </p:cNvPr>
                <p:cNvSpPr/>
                <p:nvPr/>
              </p:nvSpPr>
              <p:spPr>
                <a:xfrm>
                  <a:off x="106812"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7888" y="21600"/>
                        <a:pt x="17888" y="21600"/>
                        <a:pt x="17888" y="21600"/>
                      </a:cubicBezTo>
                      <a:cubicBezTo>
                        <a:pt x="20250" y="21600"/>
                        <a:pt x="21600" y="16457"/>
                        <a:pt x="21600" y="11314"/>
                      </a:cubicBezTo>
                      <a:cubicBezTo>
                        <a:pt x="21600" y="5143"/>
                        <a:pt x="20250" y="0"/>
                        <a:pt x="17888" y="0"/>
                      </a:cubicBezTo>
                      <a:cubicBezTo>
                        <a:pt x="3713" y="0"/>
                        <a:pt x="3713" y="0"/>
                        <a:pt x="3713" y="0"/>
                      </a:cubicBezTo>
                      <a:cubicBezTo>
                        <a:pt x="1687" y="0"/>
                        <a:pt x="0" y="5143"/>
                        <a:pt x="0" y="11314"/>
                      </a:cubicBezTo>
                      <a:cubicBezTo>
                        <a:pt x="0" y="16457"/>
                        <a:pt x="1687"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1" name="Shape 1645" descr="Freeform 316">
                  <a:extLst>
                    <a:ext uri="{FF2B5EF4-FFF2-40B4-BE49-F238E27FC236}">
                      <a16:creationId xmlns:a16="http://schemas.microsoft.com/office/drawing/2014/main" id="{D63277C7-CF19-B5A6-5A38-6ADBBAAD1B00}"/>
                    </a:ext>
                  </a:extLst>
                </p:cNvPr>
                <p:cNvSpPr/>
                <p:nvPr/>
              </p:nvSpPr>
              <p:spPr>
                <a:xfrm>
                  <a:off x="249227" y="553835"/>
                  <a:ext cx="66367" cy="18883"/>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cubicBezTo>
                        <a:pt x="21600" y="5143"/>
                        <a:pt x="20448" y="0"/>
                        <a:pt x="18720" y="0"/>
                      </a:cubicBezTo>
                      <a:cubicBezTo>
                        <a:pt x="3168" y="0"/>
                        <a:pt x="3168" y="0"/>
                        <a:pt x="3168" y="0"/>
                      </a:cubicBezTo>
                      <a:cubicBezTo>
                        <a:pt x="1152" y="0"/>
                        <a:pt x="0" y="5143"/>
                        <a:pt x="0" y="11314"/>
                      </a:cubicBezTo>
                      <a:cubicBezTo>
                        <a:pt x="0" y="16457"/>
                        <a:pt x="1152" y="21600"/>
                        <a:pt x="3168" y="21600"/>
                      </a:cubicBezTo>
                      <a:cubicBezTo>
                        <a:pt x="18720" y="21600"/>
                        <a:pt x="18720" y="21600"/>
                        <a:pt x="18720" y="21600"/>
                      </a:cubicBezTo>
                      <a:cubicBezTo>
                        <a:pt x="20448" y="21600"/>
                        <a:pt x="21600" y="16457"/>
                        <a:pt x="21600" y="11314"/>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2" name="Shape 1646" descr="Freeform 317">
                  <a:extLst>
                    <a:ext uri="{FF2B5EF4-FFF2-40B4-BE49-F238E27FC236}">
                      <a16:creationId xmlns:a16="http://schemas.microsoft.com/office/drawing/2014/main" id="{88325DC6-681C-067E-9C17-85DE7901CA30}"/>
                    </a:ext>
                  </a:extLst>
                </p:cNvPr>
                <p:cNvSpPr/>
                <p:nvPr/>
              </p:nvSpPr>
              <p:spPr>
                <a:xfrm>
                  <a:off x="63295" y="553835"/>
                  <a:ext cx="66369" cy="18883"/>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cubicBezTo>
                        <a:pt x="18720" y="21600"/>
                        <a:pt x="18720" y="21600"/>
                        <a:pt x="18720" y="21600"/>
                      </a:cubicBezTo>
                      <a:cubicBezTo>
                        <a:pt x="20160" y="21600"/>
                        <a:pt x="21600" y="16457"/>
                        <a:pt x="21600" y="11314"/>
                      </a:cubicBezTo>
                      <a:cubicBezTo>
                        <a:pt x="21600" y="5143"/>
                        <a:pt x="20160" y="0"/>
                        <a:pt x="18720" y="0"/>
                      </a:cubicBezTo>
                      <a:cubicBezTo>
                        <a:pt x="2880" y="0"/>
                        <a:pt x="2880" y="0"/>
                        <a:pt x="2880" y="0"/>
                      </a:cubicBezTo>
                      <a:cubicBezTo>
                        <a:pt x="1440" y="0"/>
                        <a:pt x="0" y="5143"/>
                        <a:pt x="0" y="11314"/>
                      </a:cubicBezTo>
                      <a:cubicBezTo>
                        <a:pt x="0" y="16457"/>
                        <a:pt x="1440" y="21600"/>
                        <a:pt x="2880"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grpSp>
          <p:grpSp>
            <p:nvGrpSpPr>
              <p:cNvPr id="34" name="Group 1745" descr="Group 208">
                <a:extLst>
                  <a:ext uri="{FF2B5EF4-FFF2-40B4-BE49-F238E27FC236}">
                    <a16:creationId xmlns:a16="http://schemas.microsoft.com/office/drawing/2014/main" id="{3CA3099F-F363-1D86-1E36-A7804208496C}"/>
                  </a:ext>
                </a:extLst>
              </p:cNvPr>
              <p:cNvGrpSpPr/>
              <p:nvPr/>
            </p:nvGrpSpPr>
            <p:grpSpPr>
              <a:xfrm>
                <a:off x="8099461" y="1749583"/>
                <a:ext cx="223508" cy="223508"/>
                <a:chOff x="0" y="0"/>
                <a:chExt cx="229198" cy="229198"/>
              </a:xfrm>
              <a:solidFill>
                <a:srgbClr val="0078EF"/>
              </a:solidFill>
            </p:grpSpPr>
            <p:sp>
              <p:nvSpPr>
                <p:cNvPr id="35" name="Shape 1743" descr="Freeform 3491">
                  <a:extLst>
                    <a:ext uri="{FF2B5EF4-FFF2-40B4-BE49-F238E27FC236}">
                      <a16:creationId xmlns:a16="http://schemas.microsoft.com/office/drawing/2014/main" id="{775C61C9-EBE9-EAD4-4C94-3E8E152ED75C}"/>
                    </a:ext>
                  </a:extLst>
                </p:cNvPr>
                <p:cNvSpPr/>
                <p:nvPr/>
              </p:nvSpPr>
              <p:spPr>
                <a:xfrm>
                  <a:off x="0" y="0"/>
                  <a:ext cx="229199" cy="229199"/>
                </a:xfrm>
                <a:custGeom>
                  <a:avLst/>
                  <a:gdLst/>
                  <a:ahLst/>
                  <a:cxnLst>
                    <a:cxn ang="0">
                      <a:pos x="wd2" y="hd2"/>
                    </a:cxn>
                    <a:cxn ang="5400000">
                      <a:pos x="wd2" y="hd2"/>
                    </a:cxn>
                    <a:cxn ang="10800000">
                      <a:pos x="wd2" y="hd2"/>
                    </a:cxn>
                    <a:cxn ang="16200000">
                      <a:pos x="wd2" y="hd2"/>
                    </a:cxn>
                  </a:cxnLst>
                  <a:rect l="0" t="0" r="r" b="b"/>
                  <a:pathLst>
                    <a:path w="21600" h="21600" extrusionOk="0">
                      <a:moveTo>
                        <a:pt x="21600" y="10812"/>
                      </a:moveTo>
                      <a:cubicBezTo>
                        <a:pt x="21600" y="16756"/>
                        <a:pt x="16774" y="21600"/>
                        <a:pt x="10823" y="21600"/>
                      </a:cubicBezTo>
                      <a:cubicBezTo>
                        <a:pt x="4826" y="21600"/>
                        <a:pt x="0" y="16756"/>
                        <a:pt x="0" y="10812"/>
                      </a:cubicBezTo>
                      <a:cubicBezTo>
                        <a:pt x="0" y="4844"/>
                        <a:pt x="4826" y="0"/>
                        <a:pt x="10823" y="0"/>
                      </a:cubicBezTo>
                      <a:cubicBezTo>
                        <a:pt x="16774" y="0"/>
                        <a:pt x="21600" y="4844"/>
                        <a:pt x="21600" y="10812"/>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36" name="Shape 1744" descr="Freeform 7">
                  <a:extLst>
                    <a:ext uri="{FF2B5EF4-FFF2-40B4-BE49-F238E27FC236}">
                      <a16:creationId xmlns:a16="http://schemas.microsoft.com/office/drawing/2014/main" id="{26FD2D4E-802C-B765-B5F9-42F779AD7C96}"/>
                    </a:ext>
                  </a:extLst>
                </p:cNvPr>
                <p:cNvSpPr/>
                <p:nvPr/>
              </p:nvSpPr>
              <p:spPr>
                <a:xfrm>
                  <a:off x="65194" y="45889"/>
                  <a:ext cx="99060" cy="137669"/>
                </a:xfrm>
                <a:custGeom>
                  <a:avLst/>
                  <a:gdLst/>
                  <a:ahLst/>
                  <a:cxnLst>
                    <a:cxn ang="0">
                      <a:pos x="wd2" y="hd2"/>
                    </a:cxn>
                    <a:cxn ang="5400000">
                      <a:pos x="wd2" y="hd2"/>
                    </a:cxn>
                    <a:cxn ang="10800000">
                      <a:pos x="wd2" y="hd2"/>
                    </a:cxn>
                    <a:cxn ang="16200000">
                      <a:pos x="wd2" y="hd2"/>
                    </a:cxn>
                  </a:cxnLst>
                  <a:rect l="0" t="0" r="r" b="b"/>
                  <a:pathLst>
                    <a:path w="21600" h="21600" extrusionOk="0">
                      <a:moveTo>
                        <a:pt x="21600" y="1946"/>
                      </a:moveTo>
                      <a:cubicBezTo>
                        <a:pt x="21600" y="3018"/>
                        <a:pt x="16765" y="3890"/>
                        <a:pt x="10800" y="3890"/>
                      </a:cubicBezTo>
                      <a:cubicBezTo>
                        <a:pt x="4835" y="3890"/>
                        <a:pt x="0" y="3018"/>
                        <a:pt x="0" y="1946"/>
                      </a:cubicBezTo>
                      <a:cubicBezTo>
                        <a:pt x="0" y="872"/>
                        <a:pt x="4835" y="0"/>
                        <a:pt x="10800" y="0"/>
                      </a:cubicBezTo>
                      <a:cubicBezTo>
                        <a:pt x="16765" y="0"/>
                        <a:pt x="21600" y="872"/>
                        <a:pt x="21600" y="1946"/>
                      </a:cubicBezTo>
                      <a:close/>
                      <a:moveTo>
                        <a:pt x="21600" y="1946"/>
                      </a:moveTo>
                      <a:lnTo>
                        <a:pt x="21600" y="19654"/>
                      </a:lnTo>
                      <a:cubicBezTo>
                        <a:pt x="21600" y="20728"/>
                        <a:pt x="16765" y="21600"/>
                        <a:pt x="10800" y="21600"/>
                      </a:cubicBezTo>
                      <a:cubicBezTo>
                        <a:pt x="4835" y="21600"/>
                        <a:pt x="0" y="20728"/>
                        <a:pt x="0" y="19654"/>
                      </a:cubicBezTo>
                      <a:lnTo>
                        <a:pt x="0" y="1946"/>
                      </a:lnTo>
                    </a:path>
                  </a:pathLst>
                </a:custGeom>
                <a:solidFill>
                  <a:schemeClr val="bg1"/>
                </a:solidFill>
                <a:ln w="3175" cap="flat">
                  <a:noFill/>
                  <a:prstDash val="solid"/>
                  <a:miter lim="800000"/>
                </a:ln>
                <a:effectLst/>
              </p:spPr>
              <p:txBody>
                <a:bodyPr wrap="square" lIns="45719" tIns="45719" rIns="45719" bIns="45719" numCol="1" anchor="t">
                  <a:noAutofit/>
                </a:bodyPr>
                <a:lstStyle/>
                <a:p>
                  <a:pPr>
                    <a:defRPr sz="2400"/>
                  </a:pPr>
                  <a:endParaRPr/>
                </a:p>
              </p:txBody>
            </p:sp>
          </p:grpSp>
        </p:grpSp>
        <p:sp>
          <p:nvSpPr>
            <p:cNvPr id="32" name="Shape 1683" descr="TextBox 157">
              <a:extLst>
                <a:ext uri="{FF2B5EF4-FFF2-40B4-BE49-F238E27FC236}">
                  <a16:creationId xmlns:a16="http://schemas.microsoft.com/office/drawing/2014/main" id="{DA925163-0CAB-0298-89DF-9729DDCA5322}"/>
                </a:ext>
              </a:extLst>
            </p:cNvPr>
            <p:cNvSpPr/>
            <p:nvPr/>
          </p:nvSpPr>
          <p:spPr>
            <a:xfrm>
              <a:off x="7304017" y="1405927"/>
              <a:ext cx="1132680"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b="1" dirty="0" err="1">
                  <a:solidFill>
                    <a:schemeClr val="tx1">
                      <a:lumMod val="85000"/>
                      <a:lumOff val="15000"/>
                    </a:schemeClr>
                  </a:solidFill>
                </a:rPr>
                <a:t>Cell</a:t>
              </a:r>
              <a:r>
                <a:rPr lang="de-DE" b="1" dirty="0">
                  <a:solidFill>
                    <a:schemeClr val="tx1">
                      <a:lumMod val="85000"/>
                      <a:lumOff val="15000"/>
                    </a:schemeClr>
                  </a:solidFill>
                </a:rPr>
                <a:t> Manager</a:t>
              </a:r>
            </a:p>
          </p:txBody>
        </p:sp>
      </p:grpSp>
      <p:grpSp>
        <p:nvGrpSpPr>
          <p:cNvPr id="43" name="Group 1647" descr="Group 47">
            <a:extLst>
              <a:ext uri="{FF2B5EF4-FFF2-40B4-BE49-F238E27FC236}">
                <a16:creationId xmlns:a16="http://schemas.microsoft.com/office/drawing/2014/main" id="{AFBC7714-5517-CE06-5F6B-B830DD383AD8}"/>
              </a:ext>
            </a:extLst>
          </p:cNvPr>
          <p:cNvGrpSpPr/>
          <p:nvPr/>
        </p:nvGrpSpPr>
        <p:grpSpPr>
          <a:xfrm>
            <a:off x="2427963" y="1354931"/>
            <a:ext cx="369474" cy="558499"/>
            <a:chOff x="0" y="0"/>
            <a:chExt cx="378879" cy="572717"/>
          </a:xfrm>
          <a:solidFill>
            <a:srgbClr val="0078EF"/>
          </a:solidFill>
        </p:grpSpPr>
        <p:sp>
          <p:nvSpPr>
            <p:cNvPr id="44" name="Shape 1641" descr="Freeform 312">
              <a:extLst>
                <a:ext uri="{FF2B5EF4-FFF2-40B4-BE49-F238E27FC236}">
                  <a16:creationId xmlns:a16="http://schemas.microsoft.com/office/drawing/2014/main" id="{DCB62205-FECD-69D4-EDCE-3D0E36AB9403}"/>
                </a:ext>
              </a:extLst>
            </p:cNvPr>
            <p:cNvSpPr/>
            <p:nvPr/>
          </p:nvSpPr>
          <p:spPr>
            <a:xfrm>
              <a:off x="0" y="0"/>
              <a:ext cx="378880" cy="529207"/>
            </a:xfrm>
            <a:custGeom>
              <a:avLst/>
              <a:gdLst/>
              <a:ahLst/>
              <a:cxnLst>
                <a:cxn ang="0">
                  <a:pos x="wd2" y="hd2"/>
                </a:cxn>
                <a:cxn ang="5400000">
                  <a:pos x="wd2" y="hd2"/>
                </a:cxn>
                <a:cxn ang="10800000">
                  <a:pos x="wd2" y="hd2"/>
                </a:cxn>
                <a:cxn ang="16200000">
                  <a:pos x="wd2" y="hd2"/>
                </a:cxn>
              </a:cxnLst>
              <a:rect l="0" t="0" r="r" b="b"/>
              <a:pathLst>
                <a:path w="21600" h="21600" extrusionOk="0">
                  <a:moveTo>
                    <a:pt x="2140" y="21600"/>
                  </a:moveTo>
                  <a:cubicBezTo>
                    <a:pt x="19460" y="21600"/>
                    <a:pt x="19460" y="21600"/>
                    <a:pt x="19460" y="21600"/>
                  </a:cubicBezTo>
                  <a:cubicBezTo>
                    <a:pt x="20581" y="21600"/>
                    <a:pt x="21600" y="20907"/>
                    <a:pt x="21600" y="20068"/>
                  </a:cubicBezTo>
                  <a:cubicBezTo>
                    <a:pt x="21600" y="1532"/>
                    <a:pt x="21600" y="1532"/>
                    <a:pt x="21600" y="1532"/>
                  </a:cubicBezTo>
                  <a:cubicBezTo>
                    <a:pt x="21600" y="693"/>
                    <a:pt x="20581" y="0"/>
                    <a:pt x="19460" y="0"/>
                  </a:cubicBezTo>
                  <a:cubicBezTo>
                    <a:pt x="2140" y="0"/>
                    <a:pt x="2140" y="0"/>
                    <a:pt x="2140" y="0"/>
                  </a:cubicBezTo>
                  <a:cubicBezTo>
                    <a:pt x="968" y="0"/>
                    <a:pt x="0" y="693"/>
                    <a:pt x="0" y="1532"/>
                  </a:cubicBezTo>
                  <a:cubicBezTo>
                    <a:pt x="0" y="20068"/>
                    <a:pt x="0" y="20068"/>
                    <a:pt x="0" y="20068"/>
                  </a:cubicBezTo>
                  <a:cubicBezTo>
                    <a:pt x="0" y="20907"/>
                    <a:pt x="968" y="21600"/>
                    <a:pt x="2140" y="21600"/>
                  </a:cubicBezTo>
                  <a:close/>
                  <a:moveTo>
                    <a:pt x="1070" y="1532"/>
                  </a:moveTo>
                  <a:cubicBezTo>
                    <a:pt x="1070" y="1131"/>
                    <a:pt x="1528" y="766"/>
                    <a:pt x="2140" y="766"/>
                  </a:cubicBezTo>
                  <a:cubicBezTo>
                    <a:pt x="19460" y="766"/>
                    <a:pt x="19460" y="766"/>
                    <a:pt x="19460" y="766"/>
                  </a:cubicBezTo>
                  <a:cubicBezTo>
                    <a:pt x="20021" y="766"/>
                    <a:pt x="20530" y="1131"/>
                    <a:pt x="20530" y="1532"/>
                  </a:cubicBezTo>
                  <a:cubicBezTo>
                    <a:pt x="20530" y="20068"/>
                    <a:pt x="20530" y="20068"/>
                    <a:pt x="20530" y="20068"/>
                  </a:cubicBezTo>
                  <a:cubicBezTo>
                    <a:pt x="20530" y="20505"/>
                    <a:pt x="20021" y="20834"/>
                    <a:pt x="19460" y="20834"/>
                  </a:cubicBezTo>
                  <a:cubicBezTo>
                    <a:pt x="2140" y="20834"/>
                    <a:pt x="2140" y="20834"/>
                    <a:pt x="2140" y="20834"/>
                  </a:cubicBezTo>
                  <a:cubicBezTo>
                    <a:pt x="1528" y="20834"/>
                    <a:pt x="1070" y="20505"/>
                    <a:pt x="1070" y="20068"/>
                  </a:cubicBezTo>
                  <a:lnTo>
                    <a:pt x="1070" y="1532"/>
                  </a:lnTo>
                  <a:close/>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5" name="Shape 1642" descr="Freeform 313">
              <a:extLst>
                <a:ext uri="{FF2B5EF4-FFF2-40B4-BE49-F238E27FC236}">
                  <a16:creationId xmlns:a16="http://schemas.microsoft.com/office/drawing/2014/main" id="{DF42FC50-B55D-7D1C-2646-2046A0624E7B}"/>
                </a:ext>
              </a:extLst>
            </p:cNvPr>
            <p:cNvSpPr/>
            <p:nvPr/>
          </p:nvSpPr>
          <p:spPr>
            <a:xfrm>
              <a:off x="261094" y="454937"/>
              <a:ext cx="58428"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8225" y="21600"/>
                    <a:pt x="18225" y="21600"/>
                    <a:pt x="18225" y="21600"/>
                  </a:cubicBezTo>
                  <a:cubicBezTo>
                    <a:pt x="20250" y="21600"/>
                    <a:pt x="21600" y="16457"/>
                    <a:pt x="21600" y="11314"/>
                  </a:cubicBezTo>
                  <a:cubicBezTo>
                    <a:pt x="21600" y="5143"/>
                    <a:pt x="20250" y="0"/>
                    <a:pt x="18225" y="0"/>
                  </a:cubicBezTo>
                  <a:cubicBezTo>
                    <a:pt x="3713" y="0"/>
                    <a:pt x="3713" y="0"/>
                    <a:pt x="3713" y="0"/>
                  </a:cubicBezTo>
                  <a:cubicBezTo>
                    <a:pt x="2025" y="0"/>
                    <a:pt x="0" y="5143"/>
                    <a:pt x="0" y="11314"/>
                  </a:cubicBezTo>
                  <a:cubicBezTo>
                    <a:pt x="0" y="16457"/>
                    <a:pt x="2025"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6" name="Shape 1643" descr="Freeform 314">
              <a:extLst>
                <a:ext uri="{FF2B5EF4-FFF2-40B4-BE49-F238E27FC236}">
                  <a16:creationId xmlns:a16="http://schemas.microsoft.com/office/drawing/2014/main" id="{6217AA32-74D4-666C-B8F5-D18DEE2D7C3C}"/>
                </a:ext>
              </a:extLst>
            </p:cNvPr>
            <p:cNvSpPr/>
            <p:nvPr/>
          </p:nvSpPr>
          <p:spPr>
            <a:xfrm>
              <a:off x="185931"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cubicBezTo>
                    <a:pt x="17888" y="21600"/>
                    <a:pt x="17888" y="21600"/>
                    <a:pt x="17888" y="21600"/>
                  </a:cubicBezTo>
                  <a:cubicBezTo>
                    <a:pt x="19913" y="21600"/>
                    <a:pt x="21600" y="16457"/>
                    <a:pt x="21600" y="11314"/>
                  </a:cubicBezTo>
                  <a:cubicBezTo>
                    <a:pt x="21600" y="5143"/>
                    <a:pt x="19913" y="0"/>
                    <a:pt x="17888" y="0"/>
                  </a:cubicBezTo>
                  <a:cubicBezTo>
                    <a:pt x="3375" y="0"/>
                    <a:pt x="3375" y="0"/>
                    <a:pt x="3375" y="0"/>
                  </a:cubicBezTo>
                  <a:cubicBezTo>
                    <a:pt x="1687" y="0"/>
                    <a:pt x="0" y="5143"/>
                    <a:pt x="0" y="11314"/>
                  </a:cubicBezTo>
                  <a:cubicBezTo>
                    <a:pt x="0" y="16457"/>
                    <a:pt x="1687" y="21600"/>
                    <a:pt x="3375"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7" name="Shape 1644" descr="Freeform 315">
              <a:extLst>
                <a:ext uri="{FF2B5EF4-FFF2-40B4-BE49-F238E27FC236}">
                  <a16:creationId xmlns:a16="http://schemas.microsoft.com/office/drawing/2014/main" id="{BF680064-298E-3CBC-B232-BE75A7213C5E}"/>
                </a:ext>
              </a:extLst>
            </p:cNvPr>
            <p:cNvSpPr/>
            <p:nvPr/>
          </p:nvSpPr>
          <p:spPr>
            <a:xfrm>
              <a:off x="106812"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7888" y="21600"/>
                    <a:pt x="17888" y="21600"/>
                    <a:pt x="17888" y="21600"/>
                  </a:cubicBezTo>
                  <a:cubicBezTo>
                    <a:pt x="20250" y="21600"/>
                    <a:pt x="21600" y="16457"/>
                    <a:pt x="21600" y="11314"/>
                  </a:cubicBezTo>
                  <a:cubicBezTo>
                    <a:pt x="21600" y="5143"/>
                    <a:pt x="20250" y="0"/>
                    <a:pt x="17888" y="0"/>
                  </a:cubicBezTo>
                  <a:cubicBezTo>
                    <a:pt x="3713" y="0"/>
                    <a:pt x="3713" y="0"/>
                    <a:pt x="3713" y="0"/>
                  </a:cubicBezTo>
                  <a:cubicBezTo>
                    <a:pt x="1687" y="0"/>
                    <a:pt x="0" y="5143"/>
                    <a:pt x="0" y="11314"/>
                  </a:cubicBezTo>
                  <a:cubicBezTo>
                    <a:pt x="0" y="16457"/>
                    <a:pt x="1687"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8" name="Shape 1645" descr="Freeform 316">
              <a:extLst>
                <a:ext uri="{FF2B5EF4-FFF2-40B4-BE49-F238E27FC236}">
                  <a16:creationId xmlns:a16="http://schemas.microsoft.com/office/drawing/2014/main" id="{F6F8A9BF-1B84-4CAA-FE04-271846D46F9B}"/>
                </a:ext>
              </a:extLst>
            </p:cNvPr>
            <p:cNvSpPr/>
            <p:nvPr/>
          </p:nvSpPr>
          <p:spPr>
            <a:xfrm>
              <a:off x="249227" y="553835"/>
              <a:ext cx="66367" cy="18883"/>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cubicBezTo>
                    <a:pt x="21600" y="5143"/>
                    <a:pt x="20448" y="0"/>
                    <a:pt x="18720" y="0"/>
                  </a:cubicBezTo>
                  <a:cubicBezTo>
                    <a:pt x="3168" y="0"/>
                    <a:pt x="3168" y="0"/>
                    <a:pt x="3168" y="0"/>
                  </a:cubicBezTo>
                  <a:cubicBezTo>
                    <a:pt x="1152" y="0"/>
                    <a:pt x="0" y="5143"/>
                    <a:pt x="0" y="11314"/>
                  </a:cubicBezTo>
                  <a:cubicBezTo>
                    <a:pt x="0" y="16457"/>
                    <a:pt x="1152" y="21600"/>
                    <a:pt x="3168" y="21600"/>
                  </a:cubicBezTo>
                  <a:cubicBezTo>
                    <a:pt x="18720" y="21600"/>
                    <a:pt x="18720" y="21600"/>
                    <a:pt x="18720" y="21600"/>
                  </a:cubicBezTo>
                  <a:cubicBezTo>
                    <a:pt x="20448" y="21600"/>
                    <a:pt x="21600" y="16457"/>
                    <a:pt x="21600" y="11314"/>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49" name="Shape 1646" descr="Freeform 317">
              <a:extLst>
                <a:ext uri="{FF2B5EF4-FFF2-40B4-BE49-F238E27FC236}">
                  <a16:creationId xmlns:a16="http://schemas.microsoft.com/office/drawing/2014/main" id="{55091117-3B24-1D6A-1A7C-C180C17C160C}"/>
                </a:ext>
              </a:extLst>
            </p:cNvPr>
            <p:cNvSpPr/>
            <p:nvPr/>
          </p:nvSpPr>
          <p:spPr>
            <a:xfrm>
              <a:off x="63295" y="553835"/>
              <a:ext cx="66369" cy="18883"/>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cubicBezTo>
                    <a:pt x="18720" y="21600"/>
                    <a:pt x="18720" y="21600"/>
                    <a:pt x="18720" y="21600"/>
                  </a:cubicBezTo>
                  <a:cubicBezTo>
                    <a:pt x="20160" y="21600"/>
                    <a:pt x="21600" y="16457"/>
                    <a:pt x="21600" y="11314"/>
                  </a:cubicBezTo>
                  <a:cubicBezTo>
                    <a:pt x="21600" y="5143"/>
                    <a:pt x="20160" y="0"/>
                    <a:pt x="18720" y="0"/>
                  </a:cubicBezTo>
                  <a:cubicBezTo>
                    <a:pt x="2880" y="0"/>
                    <a:pt x="2880" y="0"/>
                    <a:pt x="2880" y="0"/>
                  </a:cubicBezTo>
                  <a:cubicBezTo>
                    <a:pt x="1440" y="0"/>
                    <a:pt x="0" y="5143"/>
                    <a:pt x="0" y="11314"/>
                  </a:cubicBezTo>
                  <a:cubicBezTo>
                    <a:pt x="0" y="16457"/>
                    <a:pt x="1440" y="21600"/>
                    <a:pt x="2880"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grpSp>
      <p:sp>
        <p:nvSpPr>
          <p:cNvPr id="50" name="Shape 1683" descr="TextBox 157">
            <a:extLst>
              <a:ext uri="{FF2B5EF4-FFF2-40B4-BE49-F238E27FC236}">
                <a16:creationId xmlns:a16="http://schemas.microsoft.com/office/drawing/2014/main" id="{0D6A588D-666E-72F1-B648-AB872FC8B5A7}"/>
              </a:ext>
            </a:extLst>
          </p:cNvPr>
          <p:cNvSpPr/>
          <p:nvPr/>
        </p:nvSpPr>
        <p:spPr>
          <a:xfrm>
            <a:off x="2437954" y="1937448"/>
            <a:ext cx="980266"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b="1" dirty="0">
                <a:solidFill>
                  <a:schemeClr val="tx1">
                    <a:lumMod val="85000"/>
                    <a:lumOff val="15000"/>
                  </a:schemeClr>
                </a:solidFill>
              </a:rPr>
              <a:t>Media Agent</a:t>
            </a:r>
            <a:endParaRPr b="1" dirty="0">
              <a:solidFill>
                <a:schemeClr val="tx1">
                  <a:lumMod val="85000"/>
                  <a:lumOff val="15000"/>
                </a:schemeClr>
              </a:solidFill>
            </a:endParaRPr>
          </a:p>
        </p:txBody>
      </p:sp>
      <p:grpSp>
        <p:nvGrpSpPr>
          <p:cNvPr id="51" name="Group 1647" descr="Group 47">
            <a:extLst>
              <a:ext uri="{FF2B5EF4-FFF2-40B4-BE49-F238E27FC236}">
                <a16:creationId xmlns:a16="http://schemas.microsoft.com/office/drawing/2014/main" id="{515D564E-BAB4-E7D0-A767-EA4586299ADA}"/>
              </a:ext>
            </a:extLst>
          </p:cNvPr>
          <p:cNvGrpSpPr/>
          <p:nvPr/>
        </p:nvGrpSpPr>
        <p:grpSpPr>
          <a:xfrm>
            <a:off x="2424542" y="2292500"/>
            <a:ext cx="369474" cy="558499"/>
            <a:chOff x="0" y="0"/>
            <a:chExt cx="378879" cy="572717"/>
          </a:xfrm>
          <a:solidFill>
            <a:srgbClr val="0078EF"/>
          </a:solidFill>
        </p:grpSpPr>
        <p:sp>
          <p:nvSpPr>
            <p:cNvPr id="52" name="Shape 1641" descr="Freeform 312">
              <a:extLst>
                <a:ext uri="{FF2B5EF4-FFF2-40B4-BE49-F238E27FC236}">
                  <a16:creationId xmlns:a16="http://schemas.microsoft.com/office/drawing/2014/main" id="{C71D347B-0196-55A3-23EE-132CBBA8FC96}"/>
                </a:ext>
              </a:extLst>
            </p:cNvPr>
            <p:cNvSpPr/>
            <p:nvPr/>
          </p:nvSpPr>
          <p:spPr>
            <a:xfrm>
              <a:off x="0" y="0"/>
              <a:ext cx="378880" cy="529207"/>
            </a:xfrm>
            <a:custGeom>
              <a:avLst/>
              <a:gdLst/>
              <a:ahLst/>
              <a:cxnLst>
                <a:cxn ang="0">
                  <a:pos x="wd2" y="hd2"/>
                </a:cxn>
                <a:cxn ang="5400000">
                  <a:pos x="wd2" y="hd2"/>
                </a:cxn>
                <a:cxn ang="10800000">
                  <a:pos x="wd2" y="hd2"/>
                </a:cxn>
                <a:cxn ang="16200000">
                  <a:pos x="wd2" y="hd2"/>
                </a:cxn>
              </a:cxnLst>
              <a:rect l="0" t="0" r="r" b="b"/>
              <a:pathLst>
                <a:path w="21600" h="21600" extrusionOk="0">
                  <a:moveTo>
                    <a:pt x="2140" y="21600"/>
                  </a:moveTo>
                  <a:cubicBezTo>
                    <a:pt x="19460" y="21600"/>
                    <a:pt x="19460" y="21600"/>
                    <a:pt x="19460" y="21600"/>
                  </a:cubicBezTo>
                  <a:cubicBezTo>
                    <a:pt x="20581" y="21600"/>
                    <a:pt x="21600" y="20907"/>
                    <a:pt x="21600" y="20068"/>
                  </a:cubicBezTo>
                  <a:cubicBezTo>
                    <a:pt x="21600" y="1532"/>
                    <a:pt x="21600" y="1532"/>
                    <a:pt x="21600" y="1532"/>
                  </a:cubicBezTo>
                  <a:cubicBezTo>
                    <a:pt x="21600" y="693"/>
                    <a:pt x="20581" y="0"/>
                    <a:pt x="19460" y="0"/>
                  </a:cubicBezTo>
                  <a:cubicBezTo>
                    <a:pt x="2140" y="0"/>
                    <a:pt x="2140" y="0"/>
                    <a:pt x="2140" y="0"/>
                  </a:cubicBezTo>
                  <a:cubicBezTo>
                    <a:pt x="968" y="0"/>
                    <a:pt x="0" y="693"/>
                    <a:pt x="0" y="1532"/>
                  </a:cubicBezTo>
                  <a:cubicBezTo>
                    <a:pt x="0" y="20068"/>
                    <a:pt x="0" y="20068"/>
                    <a:pt x="0" y="20068"/>
                  </a:cubicBezTo>
                  <a:cubicBezTo>
                    <a:pt x="0" y="20907"/>
                    <a:pt x="968" y="21600"/>
                    <a:pt x="2140" y="21600"/>
                  </a:cubicBezTo>
                  <a:close/>
                  <a:moveTo>
                    <a:pt x="1070" y="1532"/>
                  </a:moveTo>
                  <a:cubicBezTo>
                    <a:pt x="1070" y="1131"/>
                    <a:pt x="1528" y="766"/>
                    <a:pt x="2140" y="766"/>
                  </a:cubicBezTo>
                  <a:cubicBezTo>
                    <a:pt x="19460" y="766"/>
                    <a:pt x="19460" y="766"/>
                    <a:pt x="19460" y="766"/>
                  </a:cubicBezTo>
                  <a:cubicBezTo>
                    <a:pt x="20021" y="766"/>
                    <a:pt x="20530" y="1131"/>
                    <a:pt x="20530" y="1532"/>
                  </a:cubicBezTo>
                  <a:cubicBezTo>
                    <a:pt x="20530" y="20068"/>
                    <a:pt x="20530" y="20068"/>
                    <a:pt x="20530" y="20068"/>
                  </a:cubicBezTo>
                  <a:cubicBezTo>
                    <a:pt x="20530" y="20505"/>
                    <a:pt x="20021" y="20834"/>
                    <a:pt x="19460" y="20834"/>
                  </a:cubicBezTo>
                  <a:cubicBezTo>
                    <a:pt x="2140" y="20834"/>
                    <a:pt x="2140" y="20834"/>
                    <a:pt x="2140" y="20834"/>
                  </a:cubicBezTo>
                  <a:cubicBezTo>
                    <a:pt x="1528" y="20834"/>
                    <a:pt x="1070" y="20505"/>
                    <a:pt x="1070" y="20068"/>
                  </a:cubicBezTo>
                  <a:lnTo>
                    <a:pt x="1070" y="1532"/>
                  </a:lnTo>
                  <a:close/>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53" name="Shape 1642" descr="Freeform 313">
              <a:extLst>
                <a:ext uri="{FF2B5EF4-FFF2-40B4-BE49-F238E27FC236}">
                  <a16:creationId xmlns:a16="http://schemas.microsoft.com/office/drawing/2014/main" id="{D7A1CA66-135E-B4FC-A191-1A72FFA3D9EE}"/>
                </a:ext>
              </a:extLst>
            </p:cNvPr>
            <p:cNvSpPr/>
            <p:nvPr/>
          </p:nvSpPr>
          <p:spPr>
            <a:xfrm>
              <a:off x="261094" y="454937"/>
              <a:ext cx="58428"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8225" y="21600"/>
                    <a:pt x="18225" y="21600"/>
                    <a:pt x="18225" y="21600"/>
                  </a:cubicBezTo>
                  <a:cubicBezTo>
                    <a:pt x="20250" y="21600"/>
                    <a:pt x="21600" y="16457"/>
                    <a:pt x="21600" y="11314"/>
                  </a:cubicBezTo>
                  <a:cubicBezTo>
                    <a:pt x="21600" y="5143"/>
                    <a:pt x="20250" y="0"/>
                    <a:pt x="18225" y="0"/>
                  </a:cubicBezTo>
                  <a:cubicBezTo>
                    <a:pt x="3713" y="0"/>
                    <a:pt x="3713" y="0"/>
                    <a:pt x="3713" y="0"/>
                  </a:cubicBezTo>
                  <a:cubicBezTo>
                    <a:pt x="2025" y="0"/>
                    <a:pt x="0" y="5143"/>
                    <a:pt x="0" y="11314"/>
                  </a:cubicBezTo>
                  <a:cubicBezTo>
                    <a:pt x="0" y="16457"/>
                    <a:pt x="2025"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54" name="Shape 1643" descr="Freeform 314">
              <a:extLst>
                <a:ext uri="{FF2B5EF4-FFF2-40B4-BE49-F238E27FC236}">
                  <a16:creationId xmlns:a16="http://schemas.microsoft.com/office/drawing/2014/main" id="{9DE34BE3-C811-468F-745A-A9BCF901C5FF}"/>
                </a:ext>
              </a:extLst>
            </p:cNvPr>
            <p:cNvSpPr/>
            <p:nvPr/>
          </p:nvSpPr>
          <p:spPr>
            <a:xfrm>
              <a:off x="185931"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cubicBezTo>
                    <a:pt x="17888" y="21600"/>
                    <a:pt x="17888" y="21600"/>
                    <a:pt x="17888" y="21600"/>
                  </a:cubicBezTo>
                  <a:cubicBezTo>
                    <a:pt x="19913" y="21600"/>
                    <a:pt x="21600" y="16457"/>
                    <a:pt x="21600" y="11314"/>
                  </a:cubicBezTo>
                  <a:cubicBezTo>
                    <a:pt x="21600" y="5143"/>
                    <a:pt x="19913" y="0"/>
                    <a:pt x="17888" y="0"/>
                  </a:cubicBezTo>
                  <a:cubicBezTo>
                    <a:pt x="3375" y="0"/>
                    <a:pt x="3375" y="0"/>
                    <a:pt x="3375" y="0"/>
                  </a:cubicBezTo>
                  <a:cubicBezTo>
                    <a:pt x="1687" y="0"/>
                    <a:pt x="0" y="5143"/>
                    <a:pt x="0" y="11314"/>
                  </a:cubicBezTo>
                  <a:cubicBezTo>
                    <a:pt x="0" y="16457"/>
                    <a:pt x="1687" y="21600"/>
                    <a:pt x="3375"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55" name="Shape 1644" descr="Freeform 315">
              <a:extLst>
                <a:ext uri="{FF2B5EF4-FFF2-40B4-BE49-F238E27FC236}">
                  <a16:creationId xmlns:a16="http://schemas.microsoft.com/office/drawing/2014/main" id="{FB13868A-B49C-B3EE-CC64-96BD4C06EAE0}"/>
                </a:ext>
              </a:extLst>
            </p:cNvPr>
            <p:cNvSpPr/>
            <p:nvPr/>
          </p:nvSpPr>
          <p:spPr>
            <a:xfrm>
              <a:off x="106812"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7888" y="21600"/>
                    <a:pt x="17888" y="21600"/>
                    <a:pt x="17888" y="21600"/>
                  </a:cubicBezTo>
                  <a:cubicBezTo>
                    <a:pt x="20250" y="21600"/>
                    <a:pt x="21600" y="16457"/>
                    <a:pt x="21600" y="11314"/>
                  </a:cubicBezTo>
                  <a:cubicBezTo>
                    <a:pt x="21600" y="5143"/>
                    <a:pt x="20250" y="0"/>
                    <a:pt x="17888" y="0"/>
                  </a:cubicBezTo>
                  <a:cubicBezTo>
                    <a:pt x="3713" y="0"/>
                    <a:pt x="3713" y="0"/>
                    <a:pt x="3713" y="0"/>
                  </a:cubicBezTo>
                  <a:cubicBezTo>
                    <a:pt x="1687" y="0"/>
                    <a:pt x="0" y="5143"/>
                    <a:pt x="0" y="11314"/>
                  </a:cubicBezTo>
                  <a:cubicBezTo>
                    <a:pt x="0" y="16457"/>
                    <a:pt x="1687"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56" name="Shape 1645" descr="Freeform 316">
              <a:extLst>
                <a:ext uri="{FF2B5EF4-FFF2-40B4-BE49-F238E27FC236}">
                  <a16:creationId xmlns:a16="http://schemas.microsoft.com/office/drawing/2014/main" id="{78BAB366-016D-7C01-404E-721873AC55AC}"/>
                </a:ext>
              </a:extLst>
            </p:cNvPr>
            <p:cNvSpPr/>
            <p:nvPr/>
          </p:nvSpPr>
          <p:spPr>
            <a:xfrm>
              <a:off x="249227" y="553835"/>
              <a:ext cx="66367" cy="18883"/>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cubicBezTo>
                    <a:pt x="21600" y="5143"/>
                    <a:pt x="20448" y="0"/>
                    <a:pt x="18720" y="0"/>
                  </a:cubicBezTo>
                  <a:cubicBezTo>
                    <a:pt x="3168" y="0"/>
                    <a:pt x="3168" y="0"/>
                    <a:pt x="3168" y="0"/>
                  </a:cubicBezTo>
                  <a:cubicBezTo>
                    <a:pt x="1152" y="0"/>
                    <a:pt x="0" y="5143"/>
                    <a:pt x="0" y="11314"/>
                  </a:cubicBezTo>
                  <a:cubicBezTo>
                    <a:pt x="0" y="16457"/>
                    <a:pt x="1152" y="21600"/>
                    <a:pt x="3168" y="21600"/>
                  </a:cubicBezTo>
                  <a:cubicBezTo>
                    <a:pt x="18720" y="21600"/>
                    <a:pt x="18720" y="21600"/>
                    <a:pt x="18720" y="21600"/>
                  </a:cubicBezTo>
                  <a:cubicBezTo>
                    <a:pt x="20448" y="21600"/>
                    <a:pt x="21600" y="16457"/>
                    <a:pt x="21600" y="11314"/>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57" name="Shape 1646" descr="Freeform 317">
              <a:extLst>
                <a:ext uri="{FF2B5EF4-FFF2-40B4-BE49-F238E27FC236}">
                  <a16:creationId xmlns:a16="http://schemas.microsoft.com/office/drawing/2014/main" id="{7702A31B-E003-B3F9-5D88-1825FB375FCC}"/>
                </a:ext>
              </a:extLst>
            </p:cNvPr>
            <p:cNvSpPr/>
            <p:nvPr/>
          </p:nvSpPr>
          <p:spPr>
            <a:xfrm>
              <a:off x="63295" y="553835"/>
              <a:ext cx="66369" cy="18883"/>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cubicBezTo>
                    <a:pt x="18720" y="21600"/>
                    <a:pt x="18720" y="21600"/>
                    <a:pt x="18720" y="21600"/>
                  </a:cubicBezTo>
                  <a:cubicBezTo>
                    <a:pt x="20160" y="21600"/>
                    <a:pt x="21600" y="16457"/>
                    <a:pt x="21600" y="11314"/>
                  </a:cubicBezTo>
                  <a:cubicBezTo>
                    <a:pt x="21600" y="5143"/>
                    <a:pt x="20160" y="0"/>
                    <a:pt x="18720" y="0"/>
                  </a:cubicBezTo>
                  <a:cubicBezTo>
                    <a:pt x="2880" y="0"/>
                    <a:pt x="2880" y="0"/>
                    <a:pt x="2880" y="0"/>
                  </a:cubicBezTo>
                  <a:cubicBezTo>
                    <a:pt x="1440" y="0"/>
                    <a:pt x="0" y="5143"/>
                    <a:pt x="0" y="11314"/>
                  </a:cubicBezTo>
                  <a:cubicBezTo>
                    <a:pt x="0" y="16457"/>
                    <a:pt x="1440" y="21600"/>
                    <a:pt x="2880"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grpSp>
      <p:sp>
        <p:nvSpPr>
          <p:cNvPr id="58" name="Shape 1683" descr="TextBox 157">
            <a:extLst>
              <a:ext uri="{FF2B5EF4-FFF2-40B4-BE49-F238E27FC236}">
                <a16:creationId xmlns:a16="http://schemas.microsoft.com/office/drawing/2014/main" id="{67147586-78F4-D5E2-AD6D-D0147F3657EF}"/>
              </a:ext>
            </a:extLst>
          </p:cNvPr>
          <p:cNvSpPr/>
          <p:nvPr/>
        </p:nvSpPr>
        <p:spPr>
          <a:xfrm>
            <a:off x="2465040" y="2917410"/>
            <a:ext cx="831188"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b="1" dirty="0">
                <a:solidFill>
                  <a:schemeClr val="tx1">
                    <a:lumMod val="85000"/>
                    <a:lumOff val="15000"/>
                  </a:schemeClr>
                </a:solidFill>
              </a:rPr>
              <a:t>Disk Agent</a:t>
            </a:r>
            <a:endParaRPr b="1" dirty="0">
              <a:solidFill>
                <a:schemeClr val="tx1">
                  <a:lumMod val="85000"/>
                  <a:lumOff val="15000"/>
                </a:schemeClr>
              </a:solidFill>
            </a:endParaRPr>
          </a:p>
        </p:txBody>
      </p:sp>
      <p:grpSp>
        <p:nvGrpSpPr>
          <p:cNvPr id="59" name="Group 1647" descr="Group 47">
            <a:extLst>
              <a:ext uri="{FF2B5EF4-FFF2-40B4-BE49-F238E27FC236}">
                <a16:creationId xmlns:a16="http://schemas.microsoft.com/office/drawing/2014/main" id="{F556B193-0E71-8797-3000-CF466ABB2606}"/>
              </a:ext>
            </a:extLst>
          </p:cNvPr>
          <p:cNvGrpSpPr/>
          <p:nvPr/>
        </p:nvGrpSpPr>
        <p:grpSpPr>
          <a:xfrm>
            <a:off x="2424543" y="3284303"/>
            <a:ext cx="369474" cy="558499"/>
            <a:chOff x="0" y="0"/>
            <a:chExt cx="378879" cy="572717"/>
          </a:xfrm>
          <a:solidFill>
            <a:srgbClr val="0078EF"/>
          </a:solidFill>
        </p:grpSpPr>
        <p:sp>
          <p:nvSpPr>
            <p:cNvPr id="60" name="Shape 1641" descr="Freeform 312">
              <a:extLst>
                <a:ext uri="{FF2B5EF4-FFF2-40B4-BE49-F238E27FC236}">
                  <a16:creationId xmlns:a16="http://schemas.microsoft.com/office/drawing/2014/main" id="{F0C67911-BE51-F3C4-FDDD-D7C3FEA9C205}"/>
                </a:ext>
              </a:extLst>
            </p:cNvPr>
            <p:cNvSpPr/>
            <p:nvPr/>
          </p:nvSpPr>
          <p:spPr>
            <a:xfrm>
              <a:off x="0" y="0"/>
              <a:ext cx="378880" cy="529207"/>
            </a:xfrm>
            <a:custGeom>
              <a:avLst/>
              <a:gdLst/>
              <a:ahLst/>
              <a:cxnLst>
                <a:cxn ang="0">
                  <a:pos x="wd2" y="hd2"/>
                </a:cxn>
                <a:cxn ang="5400000">
                  <a:pos x="wd2" y="hd2"/>
                </a:cxn>
                <a:cxn ang="10800000">
                  <a:pos x="wd2" y="hd2"/>
                </a:cxn>
                <a:cxn ang="16200000">
                  <a:pos x="wd2" y="hd2"/>
                </a:cxn>
              </a:cxnLst>
              <a:rect l="0" t="0" r="r" b="b"/>
              <a:pathLst>
                <a:path w="21600" h="21600" extrusionOk="0">
                  <a:moveTo>
                    <a:pt x="2140" y="21600"/>
                  </a:moveTo>
                  <a:cubicBezTo>
                    <a:pt x="19460" y="21600"/>
                    <a:pt x="19460" y="21600"/>
                    <a:pt x="19460" y="21600"/>
                  </a:cubicBezTo>
                  <a:cubicBezTo>
                    <a:pt x="20581" y="21600"/>
                    <a:pt x="21600" y="20907"/>
                    <a:pt x="21600" y="20068"/>
                  </a:cubicBezTo>
                  <a:cubicBezTo>
                    <a:pt x="21600" y="1532"/>
                    <a:pt x="21600" y="1532"/>
                    <a:pt x="21600" y="1532"/>
                  </a:cubicBezTo>
                  <a:cubicBezTo>
                    <a:pt x="21600" y="693"/>
                    <a:pt x="20581" y="0"/>
                    <a:pt x="19460" y="0"/>
                  </a:cubicBezTo>
                  <a:cubicBezTo>
                    <a:pt x="2140" y="0"/>
                    <a:pt x="2140" y="0"/>
                    <a:pt x="2140" y="0"/>
                  </a:cubicBezTo>
                  <a:cubicBezTo>
                    <a:pt x="968" y="0"/>
                    <a:pt x="0" y="693"/>
                    <a:pt x="0" y="1532"/>
                  </a:cubicBezTo>
                  <a:cubicBezTo>
                    <a:pt x="0" y="20068"/>
                    <a:pt x="0" y="20068"/>
                    <a:pt x="0" y="20068"/>
                  </a:cubicBezTo>
                  <a:cubicBezTo>
                    <a:pt x="0" y="20907"/>
                    <a:pt x="968" y="21600"/>
                    <a:pt x="2140" y="21600"/>
                  </a:cubicBezTo>
                  <a:close/>
                  <a:moveTo>
                    <a:pt x="1070" y="1532"/>
                  </a:moveTo>
                  <a:cubicBezTo>
                    <a:pt x="1070" y="1131"/>
                    <a:pt x="1528" y="766"/>
                    <a:pt x="2140" y="766"/>
                  </a:cubicBezTo>
                  <a:cubicBezTo>
                    <a:pt x="19460" y="766"/>
                    <a:pt x="19460" y="766"/>
                    <a:pt x="19460" y="766"/>
                  </a:cubicBezTo>
                  <a:cubicBezTo>
                    <a:pt x="20021" y="766"/>
                    <a:pt x="20530" y="1131"/>
                    <a:pt x="20530" y="1532"/>
                  </a:cubicBezTo>
                  <a:cubicBezTo>
                    <a:pt x="20530" y="20068"/>
                    <a:pt x="20530" y="20068"/>
                    <a:pt x="20530" y="20068"/>
                  </a:cubicBezTo>
                  <a:cubicBezTo>
                    <a:pt x="20530" y="20505"/>
                    <a:pt x="20021" y="20834"/>
                    <a:pt x="19460" y="20834"/>
                  </a:cubicBezTo>
                  <a:cubicBezTo>
                    <a:pt x="2140" y="20834"/>
                    <a:pt x="2140" y="20834"/>
                    <a:pt x="2140" y="20834"/>
                  </a:cubicBezTo>
                  <a:cubicBezTo>
                    <a:pt x="1528" y="20834"/>
                    <a:pt x="1070" y="20505"/>
                    <a:pt x="1070" y="20068"/>
                  </a:cubicBezTo>
                  <a:lnTo>
                    <a:pt x="1070" y="1532"/>
                  </a:lnTo>
                  <a:close/>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61" name="Shape 1642" descr="Freeform 313">
              <a:extLst>
                <a:ext uri="{FF2B5EF4-FFF2-40B4-BE49-F238E27FC236}">
                  <a16:creationId xmlns:a16="http://schemas.microsoft.com/office/drawing/2014/main" id="{A42768B7-D9B2-CAEB-467A-87321505786B}"/>
                </a:ext>
              </a:extLst>
            </p:cNvPr>
            <p:cNvSpPr/>
            <p:nvPr/>
          </p:nvSpPr>
          <p:spPr>
            <a:xfrm>
              <a:off x="261094" y="454937"/>
              <a:ext cx="58428"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8225" y="21600"/>
                    <a:pt x="18225" y="21600"/>
                    <a:pt x="18225" y="21600"/>
                  </a:cubicBezTo>
                  <a:cubicBezTo>
                    <a:pt x="20250" y="21600"/>
                    <a:pt x="21600" y="16457"/>
                    <a:pt x="21600" y="11314"/>
                  </a:cubicBezTo>
                  <a:cubicBezTo>
                    <a:pt x="21600" y="5143"/>
                    <a:pt x="20250" y="0"/>
                    <a:pt x="18225" y="0"/>
                  </a:cubicBezTo>
                  <a:cubicBezTo>
                    <a:pt x="3713" y="0"/>
                    <a:pt x="3713" y="0"/>
                    <a:pt x="3713" y="0"/>
                  </a:cubicBezTo>
                  <a:cubicBezTo>
                    <a:pt x="2025" y="0"/>
                    <a:pt x="0" y="5143"/>
                    <a:pt x="0" y="11314"/>
                  </a:cubicBezTo>
                  <a:cubicBezTo>
                    <a:pt x="0" y="16457"/>
                    <a:pt x="2025"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62" name="Shape 1643" descr="Freeform 314">
              <a:extLst>
                <a:ext uri="{FF2B5EF4-FFF2-40B4-BE49-F238E27FC236}">
                  <a16:creationId xmlns:a16="http://schemas.microsoft.com/office/drawing/2014/main" id="{D42FC70D-A3B4-439C-87A0-9310EC1123B8}"/>
                </a:ext>
              </a:extLst>
            </p:cNvPr>
            <p:cNvSpPr/>
            <p:nvPr/>
          </p:nvSpPr>
          <p:spPr>
            <a:xfrm>
              <a:off x="185931"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cubicBezTo>
                    <a:pt x="17888" y="21600"/>
                    <a:pt x="17888" y="21600"/>
                    <a:pt x="17888" y="21600"/>
                  </a:cubicBezTo>
                  <a:cubicBezTo>
                    <a:pt x="19913" y="21600"/>
                    <a:pt x="21600" y="16457"/>
                    <a:pt x="21600" y="11314"/>
                  </a:cubicBezTo>
                  <a:cubicBezTo>
                    <a:pt x="21600" y="5143"/>
                    <a:pt x="19913" y="0"/>
                    <a:pt x="17888" y="0"/>
                  </a:cubicBezTo>
                  <a:cubicBezTo>
                    <a:pt x="3375" y="0"/>
                    <a:pt x="3375" y="0"/>
                    <a:pt x="3375" y="0"/>
                  </a:cubicBezTo>
                  <a:cubicBezTo>
                    <a:pt x="1687" y="0"/>
                    <a:pt x="0" y="5143"/>
                    <a:pt x="0" y="11314"/>
                  </a:cubicBezTo>
                  <a:cubicBezTo>
                    <a:pt x="0" y="16457"/>
                    <a:pt x="1687" y="21600"/>
                    <a:pt x="3375"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63" name="Shape 1644" descr="Freeform 315">
              <a:extLst>
                <a:ext uri="{FF2B5EF4-FFF2-40B4-BE49-F238E27FC236}">
                  <a16:creationId xmlns:a16="http://schemas.microsoft.com/office/drawing/2014/main" id="{4BE0A70E-46A3-5BCF-A1FE-69F7F25F596C}"/>
                </a:ext>
              </a:extLst>
            </p:cNvPr>
            <p:cNvSpPr/>
            <p:nvPr/>
          </p:nvSpPr>
          <p:spPr>
            <a:xfrm>
              <a:off x="106812"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7888" y="21600"/>
                    <a:pt x="17888" y="21600"/>
                    <a:pt x="17888" y="21600"/>
                  </a:cubicBezTo>
                  <a:cubicBezTo>
                    <a:pt x="20250" y="21600"/>
                    <a:pt x="21600" y="16457"/>
                    <a:pt x="21600" y="11314"/>
                  </a:cubicBezTo>
                  <a:cubicBezTo>
                    <a:pt x="21600" y="5143"/>
                    <a:pt x="20250" y="0"/>
                    <a:pt x="17888" y="0"/>
                  </a:cubicBezTo>
                  <a:cubicBezTo>
                    <a:pt x="3713" y="0"/>
                    <a:pt x="3713" y="0"/>
                    <a:pt x="3713" y="0"/>
                  </a:cubicBezTo>
                  <a:cubicBezTo>
                    <a:pt x="1687" y="0"/>
                    <a:pt x="0" y="5143"/>
                    <a:pt x="0" y="11314"/>
                  </a:cubicBezTo>
                  <a:cubicBezTo>
                    <a:pt x="0" y="16457"/>
                    <a:pt x="1687"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64" name="Shape 1645" descr="Freeform 316">
              <a:extLst>
                <a:ext uri="{FF2B5EF4-FFF2-40B4-BE49-F238E27FC236}">
                  <a16:creationId xmlns:a16="http://schemas.microsoft.com/office/drawing/2014/main" id="{EF416BF2-91DD-F434-2E50-7D6033E3F3DE}"/>
                </a:ext>
              </a:extLst>
            </p:cNvPr>
            <p:cNvSpPr/>
            <p:nvPr/>
          </p:nvSpPr>
          <p:spPr>
            <a:xfrm>
              <a:off x="249227" y="553835"/>
              <a:ext cx="66367" cy="18883"/>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cubicBezTo>
                    <a:pt x="21600" y="5143"/>
                    <a:pt x="20448" y="0"/>
                    <a:pt x="18720" y="0"/>
                  </a:cubicBezTo>
                  <a:cubicBezTo>
                    <a:pt x="3168" y="0"/>
                    <a:pt x="3168" y="0"/>
                    <a:pt x="3168" y="0"/>
                  </a:cubicBezTo>
                  <a:cubicBezTo>
                    <a:pt x="1152" y="0"/>
                    <a:pt x="0" y="5143"/>
                    <a:pt x="0" y="11314"/>
                  </a:cubicBezTo>
                  <a:cubicBezTo>
                    <a:pt x="0" y="16457"/>
                    <a:pt x="1152" y="21600"/>
                    <a:pt x="3168" y="21600"/>
                  </a:cubicBezTo>
                  <a:cubicBezTo>
                    <a:pt x="18720" y="21600"/>
                    <a:pt x="18720" y="21600"/>
                    <a:pt x="18720" y="21600"/>
                  </a:cubicBezTo>
                  <a:cubicBezTo>
                    <a:pt x="20448" y="21600"/>
                    <a:pt x="21600" y="16457"/>
                    <a:pt x="21600" y="11314"/>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65" name="Shape 1646" descr="Freeform 317">
              <a:extLst>
                <a:ext uri="{FF2B5EF4-FFF2-40B4-BE49-F238E27FC236}">
                  <a16:creationId xmlns:a16="http://schemas.microsoft.com/office/drawing/2014/main" id="{B636F62A-EB44-15F2-0A87-3F8BE9C9ABF7}"/>
                </a:ext>
              </a:extLst>
            </p:cNvPr>
            <p:cNvSpPr/>
            <p:nvPr/>
          </p:nvSpPr>
          <p:spPr>
            <a:xfrm>
              <a:off x="63295" y="553835"/>
              <a:ext cx="66369" cy="18883"/>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cubicBezTo>
                    <a:pt x="18720" y="21600"/>
                    <a:pt x="18720" y="21600"/>
                    <a:pt x="18720" y="21600"/>
                  </a:cubicBezTo>
                  <a:cubicBezTo>
                    <a:pt x="20160" y="21600"/>
                    <a:pt x="21600" y="16457"/>
                    <a:pt x="21600" y="11314"/>
                  </a:cubicBezTo>
                  <a:cubicBezTo>
                    <a:pt x="21600" y="5143"/>
                    <a:pt x="20160" y="0"/>
                    <a:pt x="18720" y="0"/>
                  </a:cubicBezTo>
                  <a:cubicBezTo>
                    <a:pt x="2880" y="0"/>
                    <a:pt x="2880" y="0"/>
                    <a:pt x="2880" y="0"/>
                  </a:cubicBezTo>
                  <a:cubicBezTo>
                    <a:pt x="1440" y="0"/>
                    <a:pt x="0" y="5143"/>
                    <a:pt x="0" y="11314"/>
                  </a:cubicBezTo>
                  <a:cubicBezTo>
                    <a:pt x="0" y="16457"/>
                    <a:pt x="1440" y="21600"/>
                    <a:pt x="2880"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grpSp>
      <p:sp>
        <p:nvSpPr>
          <p:cNvPr id="67" name="Freeform 141">
            <a:extLst>
              <a:ext uri="{FF2B5EF4-FFF2-40B4-BE49-F238E27FC236}">
                <a16:creationId xmlns:a16="http://schemas.microsoft.com/office/drawing/2014/main" id="{78ADA56D-0EE0-6829-A33E-B6C620E5D6CE}"/>
              </a:ext>
            </a:extLst>
          </p:cNvPr>
          <p:cNvSpPr>
            <a:spLocks noChangeArrowheads="1"/>
          </p:cNvSpPr>
          <p:nvPr/>
        </p:nvSpPr>
        <p:spPr bwMode="auto">
          <a:xfrm>
            <a:off x="2539359" y="2405285"/>
            <a:ext cx="196535" cy="246176"/>
          </a:xfrm>
          <a:custGeom>
            <a:avLst/>
            <a:gdLst>
              <a:gd name="T0" fmla="*/ 119447398 w 392"/>
              <a:gd name="T1" fmla="*/ 129945782 h 494"/>
              <a:gd name="T2" fmla="*/ 119447398 w 392"/>
              <a:gd name="T3" fmla="*/ 182516030 h 494"/>
              <a:gd name="T4" fmla="*/ 119447398 w 392"/>
              <a:gd name="T5" fmla="*/ 129945782 h 494"/>
              <a:gd name="T6" fmla="*/ 129525740 w 392"/>
              <a:gd name="T7" fmla="*/ 159192708 h 494"/>
              <a:gd name="T8" fmla="*/ 106009405 w 392"/>
              <a:gd name="T9" fmla="*/ 156231209 h 494"/>
              <a:gd name="T10" fmla="*/ 129525740 w 392"/>
              <a:gd name="T11" fmla="*/ 153269103 h 494"/>
              <a:gd name="T12" fmla="*/ 129525740 w 392"/>
              <a:gd name="T13" fmla="*/ 159192708 h 494"/>
              <a:gd name="T14" fmla="*/ 128779083 w 392"/>
              <a:gd name="T15" fmla="*/ 44426126 h 494"/>
              <a:gd name="T16" fmla="*/ 87346036 w 392"/>
              <a:gd name="T17" fmla="*/ 3701874 h 494"/>
              <a:gd name="T18" fmla="*/ 28368688 w 392"/>
              <a:gd name="T19" fmla="*/ 137720020 h 494"/>
              <a:gd name="T20" fmla="*/ 25382671 w 392"/>
              <a:gd name="T21" fmla="*/ 135128405 h 494"/>
              <a:gd name="T22" fmla="*/ 28368688 w 392"/>
              <a:gd name="T23" fmla="*/ 131797022 h 494"/>
              <a:gd name="T24" fmla="*/ 119447398 w 392"/>
              <a:gd name="T25" fmla="*/ 123652293 h 494"/>
              <a:gd name="T26" fmla="*/ 131392077 w 392"/>
              <a:gd name="T27" fmla="*/ 50349124 h 494"/>
              <a:gd name="T28" fmla="*/ 81373391 w 392"/>
              <a:gd name="T29" fmla="*/ 47387625 h 494"/>
              <a:gd name="T30" fmla="*/ 2986017 w 392"/>
              <a:gd name="T31" fmla="*/ 0 h 494"/>
              <a:gd name="T32" fmla="*/ 0 w 392"/>
              <a:gd name="T33" fmla="*/ 161784323 h 494"/>
              <a:gd name="T34" fmla="*/ 88092081 w 392"/>
              <a:gd name="T35" fmla="*/ 165116313 h 494"/>
              <a:gd name="T36" fmla="*/ 92198390 w 392"/>
              <a:gd name="T37" fmla="*/ 138090511 h 494"/>
              <a:gd name="T38" fmla="*/ 29115345 w 392"/>
              <a:gd name="T39" fmla="*/ 31838542 h 494"/>
              <a:gd name="T40" fmla="*/ 64202724 w 392"/>
              <a:gd name="T41" fmla="*/ 31838542 h 494"/>
              <a:gd name="T42" fmla="*/ 67188741 w 392"/>
              <a:gd name="T43" fmla="*/ 34800040 h 494"/>
              <a:gd name="T44" fmla="*/ 29115345 w 392"/>
              <a:gd name="T45" fmla="*/ 38132030 h 494"/>
              <a:gd name="T46" fmla="*/ 25755694 w 392"/>
              <a:gd name="T47" fmla="*/ 34800040 h 494"/>
              <a:gd name="T48" fmla="*/ 29115345 w 392"/>
              <a:gd name="T49" fmla="*/ 51830481 h 494"/>
              <a:gd name="T50" fmla="*/ 64202724 w 392"/>
              <a:gd name="T51" fmla="*/ 51830481 h 494"/>
              <a:gd name="T52" fmla="*/ 67188741 w 392"/>
              <a:gd name="T53" fmla="*/ 54791980 h 494"/>
              <a:gd name="T54" fmla="*/ 29115345 w 392"/>
              <a:gd name="T55" fmla="*/ 57753478 h 494"/>
              <a:gd name="T56" fmla="*/ 25755694 w 392"/>
              <a:gd name="T57" fmla="*/ 54791980 h 494"/>
              <a:gd name="T58" fmla="*/ 28368688 w 392"/>
              <a:gd name="T59" fmla="*/ 71821812 h 494"/>
              <a:gd name="T60" fmla="*/ 28368688 w 392"/>
              <a:gd name="T61" fmla="*/ 71821812 h 494"/>
              <a:gd name="T62" fmla="*/ 108995422 w 392"/>
              <a:gd name="T63" fmla="*/ 74783311 h 494"/>
              <a:gd name="T64" fmla="*/ 105636382 w 392"/>
              <a:gd name="T65" fmla="*/ 78115301 h 494"/>
              <a:gd name="T66" fmla="*/ 25382671 w 392"/>
              <a:gd name="T67" fmla="*/ 74783311 h 494"/>
              <a:gd name="T68" fmla="*/ 28368688 w 392"/>
              <a:gd name="T69" fmla="*/ 91813751 h 494"/>
              <a:gd name="T70" fmla="*/ 28368688 w 392"/>
              <a:gd name="T71" fmla="*/ 91813751 h 494"/>
              <a:gd name="T72" fmla="*/ 108995422 w 392"/>
              <a:gd name="T73" fmla="*/ 95145134 h 494"/>
              <a:gd name="T74" fmla="*/ 105636382 w 392"/>
              <a:gd name="T75" fmla="*/ 97736749 h 494"/>
              <a:gd name="T76" fmla="*/ 25382671 w 392"/>
              <a:gd name="T77" fmla="*/ 94775250 h 494"/>
              <a:gd name="T78" fmla="*/ 28368688 w 392"/>
              <a:gd name="T79" fmla="*/ 111805083 h 494"/>
              <a:gd name="T80" fmla="*/ 28368688 w 392"/>
              <a:gd name="T81" fmla="*/ 111805083 h 494"/>
              <a:gd name="T82" fmla="*/ 108995422 w 392"/>
              <a:gd name="T83" fmla="*/ 115137073 h 494"/>
              <a:gd name="T84" fmla="*/ 105636382 w 392"/>
              <a:gd name="T85" fmla="*/ 118098572 h 494"/>
              <a:gd name="T86" fmla="*/ 25382671 w 392"/>
              <a:gd name="T87" fmla="*/ 115137073 h 4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92" h="494">
                <a:moveTo>
                  <a:pt x="320" y="351"/>
                </a:moveTo>
                <a:lnTo>
                  <a:pt x="320" y="351"/>
                </a:lnTo>
                <a:cubicBezTo>
                  <a:pt x="280" y="351"/>
                  <a:pt x="248" y="383"/>
                  <a:pt x="248" y="422"/>
                </a:cubicBezTo>
                <a:cubicBezTo>
                  <a:pt x="248" y="461"/>
                  <a:pt x="280" y="493"/>
                  <a:pt x="320" y="493"/>
                </a:cubicBezTo>
                <a:cubicBezTo>
                  <a:pt x="359" y="493"/>
                  <a:pt x="391" y="461"/>
                  <a:pt x="391" y="422"/>
                </a:cubicBezTo>
                <a:cubicBezTo>
                  <a:pt x="391" y="383"/>
                  <a:pt x="359" y="351"/>
                  <a:pt x="320" y="351"/>
                </a:cubicBezTo>
                <a:close/>
                <a:moveTo>
                  <a:pt x="347" y="430"/>
                </a:moveTo>
                <a:lnTo>
                  <a:pt x="347" y="430"/>
                </a:lnTo>
                <a:cubicBezTo>
                  <a:pt x="292" y="430"/>
                  <a:pt x="292" y="430"/>
                  <a:pt x="292" y="430"/>
                </a:cubicBezTo>
                <a:cubicBezTo>
                  <a:pt x="287" y="430"/>
                  <a:pt x="284" y="426"/>
                  <a:pt x="284" y="422"/>
                </a:cubicBezTo>
                <a:cubicBezTo>
                  <a:pt x="284" y="417"/>
                  <a:pt x="287" y="414"/>
                  <a:pt x="292" y="414"/>
                </a:cubicBezTo>
                <a:cubicBezTo>
                  <a:pt x="347" y="414"/>
                  <a:pt x="347" y="414"/>
                  <a:pt x="347" y="414"/>
                </a:cubicBezTo>
                <a:cubicBezTo>
                  <a:pt x="352" y="414"/>
                  <a:pt x="356" y="417"/>
                  <a:pt x="356" y="422"/>
                </a:cubicBezTo>
                <a:cubicBezTo>
                  <a:pt x="356" y="426"/>
                  <a:pt x="352" y="430"/>
                  <a:pt x="347" y="430"/>
                </a:cubicBezTo>
                <a:close/>
                <a:moveTo>
                  <a:pt x="345" y="120"/>
                </a:moveTo>
                <a:lnTo>
                  <a:pt x="345" y="120"/>
                </a:lnTo>
                <a:cubicBezTo>
                  <a:pt x="234" y="120"/>
                  <a:pt x="234" y="120"/>
                  <a:pt x="234" y="120"/>
                </a:cubicBezTo>
                <a:cubicBezTo>
                  <a:pt x="234" y="10"/>
                  <a:pt x="234" y="10"/>
                  <a:pt x="234" y="10"/>
                </a:cubicBezTo>
                <a:lnTo>
                  <a:pt x="345" y="120"/>
                </a:lnTo>
                <a:close/>
                <a:moveTo>
                  <a:pt x="76" y="372"/>
                </a:moveTo>
                <a:lnTo>
                  <a:pt x="76" y="372"/>
                </a:lnTo>
                <a:cubicBezTo>
                  <a:pt x="72" y="372"/>
                  <a:pt x="68" y="369"/>
                  <a:pt x="68" y="365"/>
                </a:cubicBezTo>
                <a:cubicBezTo>
                  <a:pt x="68" y="359"/>
                  <a:pt x="72" y="356"/>
                  <a:pt x="76" y="356"/>
                </a:cubicBezTo>
                <a:cubicBezTo>
                  <a:pt x="262" y="356"/>
                  <a:pt x="262" y="356"/>
                  <a:pt x="262" y="356"/>
                </a:cubicBezTo>
                <a:cubicBezTo>
                  <a:pt x="278" y="343"/>
                  <a:pt x="298" y="334"/>
                  <a:pt x="320" y="334"/>
                </a:cubicBezTo>
                <a:cubicBezTo>
                  <a:pt x="331" y="334"/>
                  <a:pt x="342" y="337"/>
                  <a:pt x="352" y="341"/>
                </a:cubicBezTo>
                <a:cubicBezTo>
                  <a:pt x="352" y="136"/>
                  <a:pt x="352" y="136"/>
                  <a:pt x="352" y="136"/>
                </a:cubicBezTo>
                <a:cubicBezTo>
                  <a:pt x="227" y="136"/>
                  <a:pt x="227" y="136"/>
                  <a:pt x="227" y="136"/>
                </a:cubicBezTo>
                <a:cubicBezTo>
                  <a:pt x="222" y="136"/>
                  <a:pt x="218" y="133"/>
                  <a:pt x="218" y="128"/>
                </a:cubicBezTo>
                <a:cubicBezTo>
                  <a:pt x="218" y="0"/>
                  <a:pt x="218" y="0"/>
                  <a:pt x="218" y="0"/>
                </a:cubicBezTo>
                <a:cubicBezTo>
                  <a:pt x="8" y="0"/>
                  <a:pt x="8" y="0"/>
                  <a:pt x="8" y="0"/>
                </a:cubicBezTo>
                <a:cubicBezTo>
                  <a:pt x="4" y="0"/>
                  <a:pt x="0" y="4"/>
                  <a:pt x="0" y="9"/>
                </a:cubicBezTo>
                <a:cubicBezTo>
                  <a:pt x="0" y="437"/>
                  <a:pt x="0" y="437"/>
                  <a:pt x="0" y="437"/>
                </a:cubicBezTo>
                <a:cubicBezTo>
                  <a:pt x="0" y="442"/>
                  <a:pt x="4" y="446"/>
                  <a:pt x="8" y="446"/>
                </a:cubicBezTo>
                <a:cubicBezTo>
                  <a:pt x="236" y="446"/>
                  <a:pt x="236" y="446"/>
                  <a:pt x="236" y="446"/>
                </a:cubicBezTo>
                <a:cubicBezTo>
                  <a:pt x="234" y="439"/>
                  <a:pt x="233" y="430"/>
                  <a:pt x="233" y="422"/>
                </a:cubicBezTo>
                <a:cubicBezTo>
                  <a:pt x="233" y="404"/>
                  <a:pt x="238" y="387"/>
                  <a:pt x="247" y="373"/>
                </a:cubicBezTo>
                <a:lnTo>
                  <a:pt x="76" y="372"/>
                </a:lnTo>
                <a:close/>
                <a:moveTo>
                  <a:pt x="78" y="86"/>
                </a:moveTo>
                <a:lnTo>
                  <a:pt x="78" y="86"/>
                </a:lnTo>
                <a:cubicBezTo>
                  <a:pt x="172" y="86"/>
                  <a:pt x="172" y="86"/>
                  <a:pt x="172" y="86"/>
                </a:cubicBezTo>
                <a:cubicBezTo>
                  <a:pt x="176" y="86"/>
                  <a:pt x="180" y="89"/>
                  <a:pt x="180" y="94"/>
                </a:cubicBezTo>
                <a:cubicBezTo>
                  <a:pt x="180" y="98"/>
                  <a:pt x="176" y="101"/>
                  <a:pt x="172" y="101"/>
                </a:cubicBezTo>
                <a:cubicBezTo>
                  <a:pt x="78" y="103"/>
                  <a:pt x="78" y="103"/>
                  <a:pt x="78" y="103"/>
                </a:cubicBezTo>
                <a:cubicBezTo>
                  <a:pt x="73" y="103"/>
                  <a:pt x="69" y="98"/>
                  <a:pt x="69" y="94"/>
                </a:cubicBezTo>
                <a:cubicBezTo>
                  <a:pt x="69" y="90"/>
                  <a:pt x="73" y="86"/>
                  <a:pt x="78" y="86"/>
                </a:cubicBezTo>
                <a:close/>
                <a:moveTo>
                  <a:pt x="78" y="140"/>
                </a:moveTo>
                <a:lnTo>
                  <a:pt x="78" y="140"/>
                </a:lnTo>
                <a:cubicBezTo>
                  <a:pt x="172" y="140"/>
                  <a:pt x="172" y="140"/>
                  <a:pt x="172" y="140"/>
                </a:cubicBezTo>
                <a:cubicBezTo>
                  <a:pt x="176" y="140"/>
                  <a:pt x="180" y="143"/>
                  <a:pt x="180" y="148"/>
                </a:cubicBezTo>
                <a:cubicBezTo>
                  <a:pt x="180" y="153"/>
                  <a:pt x="176" y="156"/>
                  <a:pt x="172" y="156"/>
                </a:cubicBezTo>
                <a:cubicBezTo>
                  <a:pt x="78" y="156"/>
                  <a:pt x="78" y="156"/>
                  <a:pt x="78" y="156"/>
                </a:cubicBezTo>
                <a:cubicBezTo>
                  <a:pt x="73" y="156"/>
                  <a:pt x="69" y="153"/>
                  <a:pt x="69" y="148"/>
                </a:cubicBezTo>
                <a:cubicBezTo>
                  <a:pt x="69" y="143"/>
                  <a:pt x="73" y="140"/>
                  <a:pt x="78" y="140"/>
                </a:cubicBezTo>
                <a:close/>
                <a:moveTo>
                  <a:pt x="76" y="194"/>
                </a:moveTo>
                <a:lnTo>
                  <a:pt x="76" y="194"/>
                </a:lnTo>
                <a:cubicBezTo>
                  <a:pt x="283" y="195"/>
                  <a:pt x="283" y="195"/>
                  <a:pt x="283" y="195"/>
                </a:cubicBezTo>
                <a:cubicBezTo>
                  <a:pt x="287" y="195"/>
                  <a:pt x="292" y="198"/>
                  <a:pt x="292" y="202"/>
                </a:cubicBezTo>
                <a:cubicBezTo>
                  <a:pt x="292" y="206"/>
                  <a:pt x="287" y="211"/>
                  <a:pt x="283" y="211"/>
                </a:cubicBezTo>
                <a:cubicBezTo>
                  <a:pt x="76" y="209"/>
                  <a:pt x="76" y="209"/>
                  <a:pt x="76" y="209"/>
                </a:cubicBezTo>
                <a:cubicBezTo>
                  <a:pt x="72" y="209"/>
                  <a:pt x="68" y="206"/>
                  <a:pt x="68" y="202"/>
                </a:cubicBezTo>
                <a:cubicBezTo>
                  <a:pt x="68" y="198"/>
                  <a:pt x="72" y="194"/>
                  <a:pt x="76" y="194"/>
                </a:cubicBezTo>
                <a:close/>
                <a:moveTo>
                  <a:pt x="76" y="248"/>
                </a:moveTo>
                <a:lnTo>
                  <a:pt x="76" y="248"/>
                </a:lnTo>
                <a:cubicBezTo>
                  <a:pt x="283" y="248"/>
                  <a:pt x="283" y="248"/>
                  <a:pt x="283" y="248"/>
                </a:cubicBezTo>
                <a:cubicBezTo>
                  <a:pt x="287" y="248"/>
                  <a:pt x="292" y="253"/>
                  <a:pt x="292" y="257"/>
                </a:cubicBezTo>
                <a:cubicBezTo>
                  <a:pt x="292" y="261"/>
                  <a:pt x="287" y="264"/>
                  <a:pt x="283" y="264"/>
                </a:cubicBezTo>
                <a:cubicBezTo>
                  <a:pt x="76" y="264"/>
                  <a:pt x="76" y="264"/>
                  <a:pt x="76" y="264"/>
                </a:cubicBezTo>
                <a:cubicBezTo>
                  <a:pt x="72" y="264"/>
                  <a:pt x="68" y="261"/>
                  <a:pt x="68" y="256"/>
                </a:cubicBezTo>
                <a:cubicBezTo>
                  <a:pt x="68" y="251"/>
                  <a:pt x="72" y="248"/>
                  <a:pt x="76" y="248"/>
                </a:cubicBezTo>
                <a:close/>
                <a:moveTo>
                  <a:pt x="76" y="302"/>
                </a:moveTo>
                <a:lnTo>
                  <a:pt x="76" y="302"/>
                </a:lnTo>
                <a:cubicBezTo>
                  <a:pt x="283" y="303"/>
                  <a:pt x="283" y="303"/>
                  <a:pt x="283" y="303"/>
                </a:cubicBezTo>
                <a:cubicBezTo>
                  <a:pt x="287" y="303"/>
                  <a:pt x="292" y="306"/>
                  <a:pt x="292" y="311"/>
                </a:cubicBezTo>
                <a:cubicBezTo>
                  <a:pt x="292" y="315"/>
                  <a:pt x="287" y="319"/>
                  <a:pt x="283" y="319"/>
                </a:cubicBezTo>
                <a:cubicBezTo>
                  <a:pt x="76" y="319"/>
                  <a:pt x="76" y="319"/>
                  <a:pt x="76" y="319"/>
                </a:cubicBezTo>
                <a:cubicBezTo>
                  <a:pt x="72" y="319"/>
                  <a:pt x="68" y="314"/>
                  <a:pt x="68" y="311"/>
                </a:cubicBezTo>
                <a:cubicBezTo>
                  <a:pt x="68" y="306"/>
                  <a:pt x="72" y="302"/>
                  <a:pt x="76" y="302"/>
                </a:cubicBezTo>
                <a:close/>
              </a:path>
            </a:pathLst>
          </a:custGeom>
          <a:solidFill>
            <a:srgbClr val="0078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Freeform 1199">
            <a:extLst>
              <a:ext uri="{FF2B5EF4-FFF2-40B4-BE49-F238E27FC236}">
                <a16:creationId xmlns:a16="http://schemas.microsoft.com/office/drawing/2014/main" id="{2446B2FA-3972-82E7-9CA1-80FD2AD1D1BA}"/>
              </a:ext>
            </a:extLst>
          </p:cNvPr>
          <p:cNvSpPr>
            <a:spLocks noChangeAspect="1" noChangeArrowheads="1"/>
          </p:cNvSpPr>
          <p:nvPr/>
        </p:nvSpPr>
        <p:spPr bwMode="auto">
          <a:xfrm>
            <a:off x="2512922" y="1514520"/>
            <a:ext cx="212087" cy="146468"/>
          </a:xfrm>
          <a:custGeom>
            <a:avLst/>
            <a:gdLst>
              <a:gd name="T0" fmla="*/ 275393 w 683"/>
              <a:gd name="T1" fmla="*/ 197815 h 471"/>
              <a:gd name="T2" fmla="*/ 275393 w 683"/>
              <a:gd name="T3" fmla="*/ 197815 h 471"/>
              <a:gd name="T4" fmla="*/ 10932 w 683"/>
              <a:gd name="T5" fmla="*/ 197815 h 471"/>
              <a:gd name="T6" fmla="*/ 0 w 683"/>
              <a:gd name="T7" fmla="*/ 186451 h 471"/>
              <a:gd name="T8" fmla="*/ 0 w 683"/>
              <a:gd name="T9" fmla="*/ 10943 h 471"/>
              <a:gd name="T10" fmla="*/ 10932 w 683"/>
              <a:gd name="T11" fmla="*/ 0 h 471"/>
              <a:gd name="T12" fmla="*/ 275393 w 683"/>
              <a:gd name="T13" fmla="*/ 0 h 471"/>
              <a:gd name="T14" fmla="*/ 286746 w 683"/>
              <a:gd name="T15" fmla="*/ 10943 h 471"/>
              <a:gd name="T16" fmla="*/ 286746 w 683"/>
              <a:gd name="T17" fmla="*/ 186451 h 471"/>
              <a:gd name="T18" fmla="*/ 275393 w 683"/>
              <a:gd name="T19" fmla="*/ 197815 h 471"/>
              <a:gd name="T20" fmla="*/ 90396 w 683"/>
              <a:gd name="T21" fmla="*/ 129211 h 471"/>
              <a:gd name="T22" fmla="*/ 90396 w 683"/>
              <a:gd name="T23" fmla="*/ 129211 h 471"/>
              <a:gd name="T24" fmla="*/ 195508 w 683"/>
              <a:gd name="T25" fmla="*/ 129211 h 471"/>
              <a:gd name="T26" fmla="*/ 212326 w 683"/>
              <a:gd name="T27" fmla="*/ 132578 h 471"/>
              <a:gd name="T28" fmla="*/ 219053 w 683"/>
              <a:gd name="T29" fmla="*/ 143521 h 471"/>
              <a:gd name="T30" fmla="*/ 224940 w 683"/>
              <a:gd name="T31" fmla="*/ 156569 h 471"/>
              <a:gd name="T32" fmla="*/ 232087 w 683"/>
              <a:gd name="T33" fmla="*/ 166249 h 471"/>
              <a:gd name="T34" fmla="*/ 242178 w 683"/>
              <a:gd name="T35" fmla="*/ 167091 h 471"/>
              <a:gd name="T36" fmla="*/ 245962 w 683"/>
              <a:gd name="T37" fmla="*/ 167091 h 471"/>
              <a:gd name="T38" fmla="*/ 249746 w 683"/>
              <a:gd name="T39" fmla="*/ 163724 h 471"/>
              <a:gd name="T40" fmla="*/ 249746 w 683"/>
              <a:gd name="T41" fmla="*/ 34092 h 471"/>
              <a:gd name="T42" fmla="*/ 245962 w 683"/>
              <a:gd name="T43" fmla="*/ 29883 h 471"/>
              <a:gd name="T44" fmla="*/ 40363 w 683"/>
              <a:gd name="T45" fmla="*/ 29883 h 471"/>
              <a:gd name="T46" fmla="*/ 36579 w 683"/>
              <a:gd name="T47" fmla="*/ 34092 h 471"/>
              <a:gd name="T48" fmla="*/ 36579 w 683"/>
              <a:gd name="T49" fmla="*/ 163724 h 471"/>
              <a:gd name="T50" fmla="*/ 40363 w 683"/>
              <a:gd name="T51" fmla="*/ 167091 h 471"/>
              <a:gd name="T52" fmla="*/ 44147 w 683"/>
              <a:gd name="T53" fmla="*/ 167091 h 471"/>
              <a:gd name="T54" fmla="*/ 56340 w 683"/>
              <a:gd name="T55" fmla="*/ 164986 h 471"/>
              <a:gd name="T56" fmla="*/ 61385 w 683"/>
              <a:gd name="T57" fmla="*/ 156148 h 471"/>
              <a:gd name="T58" fmla="*/ 66010 w 683"/>
              <a:gd name="T59" fmla="*/ 144784 h 471"/>
              <a:gd name="T60" fmla="*/ 77362 w 683"/>
              <a:gd name="T61" fmla="*/ 130474 h 471"/>
              <a:gd name="T62" fmla="*/ 90396 w 683"/>
              <a:gd name="T63" fmla="*/ 129211 h 471"/>
              <a:gd name="T64" fmla="*/ 90817 w 683"/>
              <a:gd name="T65" fmla="*/ 102696 h 471"/>
              <a:gd name="T66" fmla="*/ 90817 w 683"/>
              <a:gd name="T67" fmla="*/ 102696 h 471"/>
              <a:gd name="T68" fmla="*/ 68953 w 683"/>
              <a:gd name="T69" fmla="*/ 80810 h 471"/>
              <a:gd name="T70" fmla="*/ 90817 w 683"/>
              <a:gd name="T71" fmla="*/ 59345 h 471"/>
              <a:gd name="T72" fmla="*/ 112680 w 683"/>
              <a:gd name="T73" fmla="*/ 80810 h 471"/>
              <a:gd name="T74" fmla="*/ 90817 w 683"/>
              <a:gd name="T75" fmla="*/ 102696 h 471"/>
              <a:gd name="T76" fmla="*/ 195508 w 683"/>
              <a:gd name="T77" fmla="*/ 102696 h 471"/>
              <a:gd name="T78" fmla="*/ 195508 w 683"/>
              <a:gd name="T79" fmla="*/ 102696 h 471"/>
              <a:gd name="T80" fmla="*/ 173645 w 683"/>
              <a:gd name="T81" fmla="*/ 80810 h 471"/>
              <a:gd name="T82" fmla="*/ 195508 w 683"/>
              <a:gd name="T83" fmla="*/ 59345 h 471"/>
              <a:gd name="T84" fmla="*/ 216951 w 683"/>
              <a:gd name="T85" fmla="*/ 80810 h 471"/>
              <a:gd name="T86" fmla="*/ 195508 w 683"/>
              <a:gd name="T87" fmla="*/ 102696 h 4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3" h="471">
                <a:moveTo>
                  <a:pt x="655" y="470"/>
                </a:moveTo>
                <a:lnTo>
                  <a:pt x="655" y="470"/>
                </a:lnTo>
                <a:cubicBezTo>
                  <a:pt x="26" y="470"/>
                  <a:pt x="26" y="470"/>
                  <a:pt x="26" y="470"/>
                </a:cubicBezTo>
                <a:cubicBezTo>
                  <a:pt x="11" y="470"/>
                  <a:pt x="0" y="458"/>
                  <a:pt x="0" y="443"/>
                </a:cubicBezTo>
                <a:cubicBezTo>
                  <a:pt x="0" y="26"/>
                  <a:pt x="0" y="26"/>
                  <a:pt x="0" y="26"/>
                </a:cubicBezTo>
                <a:cubicBezTo>
                  <a:pt x="0" y="11"/>
                  <a:pt x="11" y="0"/>
                  <a:pt x="26" y="0"/>
                </a:cubicBezTo>
                <a:cubicBezTo>
                  <a:pt x="655" y="0"/>
                  <a:pt x="655" y="0"/>
                  <a:pt x="655" y="0"/>
                </a:cubicBezTo>
                <a:cubicBezTo>
                  <a:pt x="669" y="0"/>
                  <a:pt x="682" y="11"/>
                  <a:pt x="682" y="26"/>
                </a:cubicBezTo>
                <a:cubicBezTo>
                  <a:pt x="682" y="443"/>
                  <a:pt x="682" y="443"/>
                  <a:pt x="682" y="443"/>
                </a:cubicBezTo>
                <a:cubicBezTo>
                  <a:pt x="682" y="458"/>
                  <a:pt x="669" y="470"/>
                  <a:pt x="655" y="470"/>
                </a:cubicBezTo>
                <a:close/>
                <a:moveTo>
                  <a:pt x="215" y="307"/>
                </a:moveTo>
                <a:lnTo>
                  <a:pt x="215" y="307"/>
                </a:lnTo>
                <a:cubicBezTo>
                  <a:pt x="465" y="307"/>
                  <a:pt x="465" y="307"/>
                  <a:pt x="465" y="307"/>
                </a:cubicBezTo>
                <a:cubicBezTo>
                  <a:pt x="465" y="307"/>
                  <a:pt x="496" y="308"/>
                  <a:pt x="505" y="315"/>
                </a:cubicBezTo>
                <a:cubicBezTo>
                  <a:pt x="510" y="320"/>
                  <a:pt x="517" y="333"/>
                  <a:pt x="521" y="341"/>
                </a:cubicBezTo>
                <a:cubicBezTo>
                  <a:pt x="535" y="372"/>
                  <a:pt x="535" y="372"/>
                  <a:pt x="535" y="372"/>
                </a:cubicBezTo>
                <a:cubicBezTo>
                  <a:pt x="538" y="381"/>
                  <a:pt x="549" y="393"/>
                  <a:pt x="552" y="395"/>
                </a:cubicBezTo>
                <a:cubicBezTo>
                  <a:pt x="555" y="396"/>
                  <a:pt x="566" y="397"/>
                  <a:pt x="576" y="397"/>
                </a:cubicBezTo>
                <a:cubicBezTo>
                  <a:pt x="585" y="397"/>
                  <a:pt x="585" y="397"/>
                  <a:pt x="585" y="397"/>
                </a:cubicBezTo>
                <a:cubicBezTo>
                  <a:pt x="590" y="397"/>
                  <a:pt x="594" y="393"/>
                  <a:pt x="594" y="389"/>
                </a:cubicBezTo>
                <a:cubicBezTo>
                  <a:pt x="594" y="81"/>
                  <a:pt x="594" y="81"/>
                  <a:pt x="594" y="81"/>
                </a:cubicBezTo>
                <a:cubicBezTo>
                  <a:pt x="594" y="75"/>
                  <a:pt x="590" y="71"/>
                  <a:pt x="585" y="71"/>
                </a:cubicBezTo>
                <a:cubicBezTo>
                  <a:pt x="96" y="71"/>
                  <a:pt x="96" y="71"/>
                  <a:pt x="96" y="71"/>
                </a:cubicBezTo>
                <a:cubicBezTo>
                  <a:pt x="91" y="71"/>
                  <a:pt x="87" y="75"/>
                  <a:pt x="87" y="81"/>
                </a:cubicBezTo>
                <a:cubicBezTo>
                  <a:pt x="87" y="389"/>
                  <a:pt x="87" y="389"/>
                  <a:pt x="87" y="389"/>
                </a:cubicBezTo>
                <a:cubicBezTo>
                  <a:pt x="87" y="393"/>
                  <a:pt x="91" y="397"/>
                  <a:pt x="96" y="397"/>
                </a:cubicBezTo>
                <a:cubicBezTo>
                  <a:pt x="105" y="397"/>
                  <a:pt x="105" y="397"/>
                  <a:pt x="105" y="397"/>
                </a:cubicBezTo>
                <a:cubicBezTo>
                  <a:pt x="114" y="397"/>
                  <a:pt x="131" y="394"/>
                  <a:pt x="134" y="392"/>
                </a:cubicBezTo>
                <a:cubicBezTo>
                  <a:pt x="136" y="389"/>
                  <a:pt x="142" y="380"/>
                  <a:pt x="146" y="371"/>
                </a:cubicBezTo>
                <a:cubicBezTo>
                  <a:pt x="157" y="344"/>
                  <a:pt x="157" y="344"/>
                  <a:pt x="157" y="344"/>
                </a:cubicBezTo>
                <a:cubicBezTo>
                  <a:pt x="160" y="338"/>
                  <a:pt x="174" y="313"/>
                  <a:pt x="184" y="310"/>
                </a:cubicBezTo>
                <a:cubicBezTo>
                  <a:pt x="191" y="308"/>
                  <a:pt x="206" y="307"/>
                  <a:pt x="215" y="307"/>
                </a:cubicBezTo>
                <a:close/>
                <a:moveTo>
                  <a:pt x="216" y="244"/>
                </a:moveTo>
                <a:lnTo>
                  <a:pt x="216" y="244"/>
                </a:lnTo>
                <a:cubicBezTo>
                  <a:pt x="188" y="244"/>
                  <a:pt x="164" y="221"/>
                  <a:pt x="164" y="192"/>
                </a:cubicBezTo>
                <a:cubicBezTo>
                  <a:pt x="164" y="164"/>
                  <a:pt x="188" y="141"/>
                  <a:pt x="216" y="141"/>
                </a:cubicBezTo>
                <a:cubicBezTo>
                  <a:pt x="244" y="141"/>
                  <a:pt x="268" y="164"/>
                  <a:pt x="268" y="192"/>
                </a:cubicBezTo>
                <a:cubicBezTo>
                  <a:pt x="268" y="221"/>
                  <a:pt x="244" y="244"/>
                  <a:pt x="216" y="244"/>
                </a:cubicBezTo>
                <a:close/>
                <a:moveTo>
                  <a:pt x="465" y="244"/>
                </a:moveTo>
                <a:lnTo>
                  <a:pt x="465" y="244"/>
                </a:lnTo>
                <a:cubicBezTo>
                  <a:pt x="436" y="244"/>
                  <a:pt x="413" y="221"/>
                  <a:pt x="413" y="192"/>
                </a:cubicBezTo>
                <a:cubicBezTo>
                  <a:pt x="413" y="164"/>
                  <a:pt x="436" y="141"/>
                  <a:pt x="465" y="141"/>
                </a:cubicBezTo>
                <a:cubicBezTo>
                  <a:pt x="493" y="141"/>
                  <a:pt x="516" y="164"/>
                  <a:pt x="516" y="192"/>
                </a:cubicBezTo>
                <a:cubicBezTo>
                  <a:pt x="516" y="221"/>
                  <a:pt x="493" y="244"/>
                  <a:pt x="465" y="244"/>
                </a:cubicBezTo>
                <a:close/>
              </a:path>
            </a:pathLst>
          </a:custGeom>
          <a:solidFill>
            <a:srgbClr val="0078E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 name="Freeform 114">
            <a:extLst>
              <a:ext uri="{FF2B5EF4-FFF2-40B4-BE49-F238E27FC236}">
                <a16:creationId xmlns:a16="http://schemas.microsoft.com/office/drawing/2014/main" id="{4BA77BD1-F959-8593-4D03-88A671977AA9}"/>
              </a:ext>
            </a:extLst>
          </p:cNvPr>
          <p:cNvSpPr>
            <a:spLocks noChangeArrowheads="1"/>
          </p:cNvSpPr>
          <p:nvPr/>
        </p:nvSpPr>
        <p:spPr bwMode="auto">
          <a:xfrm>
            <a:off x="2508678" y="3386465"/>
            <a:ext cx="188973" cy="252065"/>
          </a:xfrm>
          <a:custGeom>
            <a:avLst/>
            <a:gdLst>
              <a:gd name="T0" fmla="*/ 225 w 450"/>
              <a:gd name="T1" fmla="*/ 721 h 747"/>
              <a:gd name="T2" fmla="*/ 225 w 450"/>
              <a:gd name="T3" fmla="*/ 721 h 747"/>
              <a:gd name="T4" fmla="*/ 0 w 450"/>
              <a:gd name="T5" fmla="*/ 673 h 747"/>
              <a:gd name="T6" fmla="*/ 225 w 450"/>
              <a:gd name="T7" fmla="*/ 625 h 747"/>
              <a:gd name="T8" fmla="*/ 449 w 450"/>
              <a:gd name="T9" fmla="*/ 673 h 747"/>
              <a:gd name="T10" fmla="*/ 225 w 450"/>
              <a:gd name="T11" fmla="*/ 721 h 747"/>
              <a:gd name="T12" fmla="*/ 225 w 450"/>
              <a:gd name="T13" fmla="*/ 746 h 747"/>
              <a:gd name="T14" fmla="*/ 225 w 450"/>
              <a:gd name="T15" fmla="*/ 746 h 747"/>
              <a:gd name="T16" fmla="*/ 225 w 450"/>
              <a:gd name="T17" fmla="*/ 120 h 747"/>
              <a:gd name="T18" fmla="*/ 225 w 450"/>
              <a:gd name="T19" fmla="*/ 120 h 747"/>
              <a:gd name="T20" fmla="*/ 449 w 450"/>
              <a:gd name="T21" fmla="*/ 73 h 747"/>
              <a:gd name="T22" fmla="*/ 225 w 450"/>
              <a:gd name="T23" fmla="*/ 25 h 747"/>
              <a:gd name="T24" fmla="*/ 0 w 450"/>
              <a:gd name="T25" fmla="*/ 73 h 747"/>
              <a:gd name="T26" fmla="*/ 225 w 450"/>
              <a:gd name="T27" fmla="*/ 120 h 747"/>
              <a:gd name="T28" fmla="*/ 225 w 450"/>
              <a:gd name="T29" fmla="*/ 0 h 747"/>
              <a:gd name="T30" fmla="*/ 225 w 450"/>
              <a:gd name="T31" fmla="*/ 0 h 747"/>
              <a:gd name="T32" fmla="*/ 225 w 450"/>
              <a:gd name="T33" fmla="*/ 145 h 747"/>
              <a:gd name="T34" fmla="*/ 225 w 450"/>
              <a:gd name="T35" fmla="*/ 145 h 747"/>
              <a:gd name="T36" fmla="*/ 1 w 450"/>
              <a:gd name="T37" fmla="*/ 108 h 747"/>
              <a:gd name="T38" fmla="*/ 2 w 450"/>
              <a:gd name="T39" fmla="*/ 638 h 747"/>
              <a:gd name="T40" fmla="*/ 225 w 450"/>
              <a:gd name="T41" fmla="*/ 601 h 747"/>
              <a:gd name="T42" fmla="*/ 449 w 450"/>
              <a:gd name="T43" fmla="*/ 639 h 747"/>
              <a:gd name="T44" fmla="*/ 448 w 450"/>
              <a:gd name="T45" fmla="*/ 108 h 747"/>
              <a:gd name="T46" fmla="*/ 225 w 450"/>
              <a:gd name="T47" fmla="*/ 14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0" h="747">
                <a:moveTo>
                  <a:pt x="225" y="721"/>
                </a:moveTo>
                <a:lnTo>
                  <a:pt x="225" y="721"/>
                </a:lnTo>
                <a:cubicBezTo>
                  <a:pt x="79" y="721"/>
                  <a:pt x="0" y="690"/>
                  <a:pt x="0" y="673"/>
                </a:cubicBezTo>
                <a:cubicBezTo>
                  <a:pt x="0" y="657"/>
                  <a:pt x="79" y="625"/>
                  <a:pt x="225" y="625"/>
                </a:cubicBezTo>
                <a:cubicBezTo>
                  <a:pt x="370" y="625"/>
                  <a:pt x="449" y="657"/>
                  <a:pt x="449" y="673"/>
                </a:cubicBezTo>
                <a:cubicBezTo>
                  <a:pt x="449" y="690"/>
                  <a:pt x="370" y="721"/>
                  <a:pt x="225" y="721"/>
                </a:cubicBezTo>
                <a:close/>
                <a:moveTo>
                  <a:pt x="225" y="746"/>
                </a:moveTo>
                <a:lnTo>
                  <a:pt x="225" y="746"/>
                </a:lnTo>
                <a:close/>
                <a:moveTo>
                  <a:pt x="225" y="120"/>
                </a:moveTo>
                <a:lnTo>
                  <a:pt x="225" y="120"/>
                </a:lnTo>
                <a:cubicBezTo>
                  <a:pt x="370" y="120"/>
                  <a:pt x="449" y="89"/>
                  <a:pt x="449" y="73"/>
                </a:cubicBezTo>
                <a:cubicBezTo>
                  <a:pt x="449" y="57"/>
                  <a:pt x="370" y="25"/>
                  <a:pt x="225" y="25"/>
                </a:cubicBezTo>
                <a:cubicBezTo>
                  <a:pt x="79" y="25"/>
                  <a:pt x="0" y="57"/>
                  <a:pt x="0" y="73"/>
                </a:cubicBezTo>
                <a:cubicBezTo>
                  <a:pt x="0" y="89"/>
                  <a:pt x="79" y="120"/>
                  <a:pt x="225" y="120"/>
                </a:cubicBezTo>
                <a:close/>
                <a:moveTo>
                  <a:pt x="225" y="0"/>
                </a:moveTo>
                <a:lnTo>
                  <a:pt x="225" y="0"/>
                </a:lnTo>
                <a:close/>
                <a:moveTo>
                  <a:pt x="225" y="145"/>
                </a:moveTo>
                <a:lnTo>
                  <a:pt x="225" y="145"/>
                </a:lnTo>
                <a:cubicBezTo>
                  <a:pt x="138" y="145"/>
                  <a:pt x="46" y="134"/>
                  <a:pt x="1" y="108"/>
                </a:cubicBezTo>
                <a:cubicBezTo>
                  <a:pt x="2" y="638"/>
                  <a:pt x="2" y="638"/>
                  <a:pt x="2" y="638"/>
                </a:cubicBezTo>
                <a:cubicBezTo>
                  <a:pt x="46" y="613"/>
                  <a:pt x="138" y="601"/>
                  <a:pt x="225" y="601"/>
                </a:cubicBezTo>
                <a:cubicBezTo>
                  <a:pt x="313" y="601"/>
                  <a:pt x="404" y="613"/>
                  <a:pt x="449" y="639"/>
                </a:cubicBezTo>
                <a:cubicBezTo>
                  <a:pt x="448" y="108"/>
                  <a:pt x="448" y="108"/>
                  <a:pt x="448" y="108"/>
                </a:cubicBezTo>
                <a:cubicBezTo>
                  <a:pt x="404" y="134"/>
                  <a:pt x="313" y="145"/>
                  <a:pt x="225" y="145"/>
                </a:cubicBezTo>
                <a:close/>
              </a:path>
            </a:pathLst>
          </a:custGeom>
          <a:solidFill>
            <a:srgbClr val="0078EF"/>
          </a:solidFill>
          <a:ln>
            <a:noFill/>
          </a:ln>
          <a:effectLst/>
        </p:spPr>
        <p:txBody>
          <a:bodyPr wrap="none" anchor="ctr"/>
          <a:lstStyle/>
          <a:p>
            <a:endParaRPr lang="en-US"/>
          </a:p>
        </p:txBody>
      </p:sp>
      <p:sp>
        <p:nvSpPr>
          <p:cNvPr id="70" name="Shape 1683" descr="TextBox 157">
            <a:extLst>
              <a:ext uri="{FF2B5EF4-FFF2-40B4-BE49-F238E27FC236}">
                <a16:creationId xmlns:a16="http://schemas.microsoft.com/office/drawing/2014/main" id="{8A094FA3-DB5E-A831-8E13-5B586CA9141E}"/>
              </a:ext>
            </a:extLst>
          </p:cNvPr>
          <p:cNvSpPr/>
          <p:nvPr/>
        </p:nvSpPr>
        <p:spPr>
          <a:xfrm>
            <a:off x="2400943" y="3889196"/>
            <a:ext cx="1469311"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b="1" dirty="0">
                <a:solidFill>
                  <a:schemeClr val="tx1">
                    <a:lumMod val="85000"/>
                    <a:lumOff val="15000"/>
                  </a:schemeClr>
                </a:solidFill>
              </a:rPr>
              <a:t>Datenbank Agent</a:t>
            </a:r>
          </a:p>
        </p:txBody>
      </p:sp>
      <p:grpSp>
        <p:nvGrpSpPr>
          <p:cNvPr id="71" name="Group 1647" descr="Group 47">
            <a:extLst>
              <a:ext uri="{FF2B5EF4-FFF2-40B4-BE49-F238E27FC236}">
                <a16:creationId xmlns:a16="http://schemas.microsoft.com/office/drawing/2014/main" id="{CE02BD0C-0E81-C4CE-CE49-1AF5B060B874}"/>
              </a:ext>
            </a:extLst>
          </p:cNvPr>
          <p:cNvGrpSpPr/>
          <p:nvPr/>
        </p:nvGrpSpPr>
        <p:grpSpPr>
          <a:xfrm>
            <a:off x="2400943" y="4241582"/>
            <a:ext cx="369474" cy="558499"/>
            <a:chOff x="0" y="0"/>
            <a:chExt cx="378879" cy="572717"/>
          </a:xfrm>
          <a:solidFill>
            <a:srgbClr val="0078EF"/>
          </a:solidFill>
        </p:grpSpPr>
        <p:sp>
          <p:nvSpPr>
            <p:cNvPr id="72" name="Shape 1641" descr="Freeform 312">
              <a:extLst>
                <a:ext uri="{FF2B5EF4-FFF2-40B4-BE49-F238E27FC236}">
                  <a16:creationId xmlns:a16="http://schemas.microsoft.com/office/drawing/2014/main" id="{3B87DFC6-DF05-FAFC-2373-E041B95DC848}"/>
                </a:ext>
              </a:extLst>
            </p:cNvPr>
            <p:cNvSpPr/>
            <p:nvPr/>
          </p:nvSpPr>
          <p:spPr>
            <a:xfrm>
              <a:off x="0" y="0"/>
              <a:ext cx="378880" cy="529207"/>
            </a:xfrm>
            <a:custGeom>
              <a:avLst/>
              <a:gdLst/>
              <a:ahLst/>
              <a:cxnLst>
                <a:cxn ang="0">
                  <a:pos x="wd2" y="hd2"/>
                </a:cxn>
                <a:cxn ang="5400000">
                  <a:pos x="wd2" y="hd2"/>
                </a:cxn>
                <a:cxn ang="10800000">
                  <a:pos x="wd2" y="hd2"/>
                </a:cxn>
                <a:cxn ang="16200000">
                  <a:pos x="wd2" y="hd2"/>
                </a:cxn>
              </a:cxnLst>
              <a:rect l="0" t="0" r="r" b="b"/>
              <a:pathLst>
                <a:path w="21600" h="21600" extrusionOk="0">
                  <a:moveTo>
                    <a:pt x="2140" y="21600"/>
                  </a:moveTo>
                  <a:cubicBezTo>
                    <a:pt x="19460" y="21600"/>
                    <a:pt x="19460" y="21600"/>
                    <a:pt x="19460" y="21600"/>
                  </a:cubicBezTo>
                  <a:cubicBezTo>
                    <a:pt x="20581" y="21600"/>
                    <a:pt x="21600" y="20907"/>
                    <a:pt x="21600" y="20068"/>
                  </a:cubicBezTo>
                  <a:cubicBezTo>
                    <a:pt x="21600" y="1532"/>
                    <a:pt x="21600" y="1532"/>
                    <a:pt x="21600" y="1532"/>
                  </a:cubicBezTo>
                  <a:cubicBezTo>
                    <a:pt x="21600" y="693"/>
                    <a:pt x="20581" y="0"/>
                    <a:pt x="19460" y="0"/>
                  </a:cubicBezTo>
                  <a:cubicBezTo>
                    <a:pt x="2140" y="0"/>
                    <a:pt x="2140" y="0"/>
                    <a:pt x="2140" y="0"/>
                  </a:cubicBezTo>
                  <a:cubicBezTo>
                    <a:pt x="968" y="0"/>
                    <a:pt x="0" y="693"/>
                    <a:pt x="0" y="1532"/>
                  </a:cubicBezTo>
                  <a:cubicBezTo>
                    <a:pt x="0" y="20068"/>
                    <a:pt x="0" y="20068"/>
                    <a:pt x="0" y="20068"/>
                  </a:cubicBezTo>
                  <a:cubicBezTo>
                    <a:pt x="0" y="20907"/>
                    <a:pt x="968" y="21600"/>
                    <a:pt x="2140" y="21600"/>
                  </a:cubicBezTo>
                  <a:close/>
                  <a:moveTo>
                    <a:pt x="1070" y="1532"/>
                  </a:moveTo>
                  <a:cubicBezTo>
                    <a:pt x="1070" y="1131"/>
                    <a:pt x="1528" y="766"/>
                    <a:pt x="2140" y="766"/>
                  </a:cubicBezTo>
                  <a:cubicBezTo>
                    <a:pt x="19460" y="766"/>
                    <a:pt x="19460" y="766"/>
                    <a:pt x="19460" y="766"/>
                  </a:cubicBezTo>
                  <a:cubicBezTo>
                    <a:pt x="20021" y="766"/>
                    <a:pt x="20530" y="1131"/>
                    <a:pt x="20530" y="1532"/>
                  </a:cubicBezTo>
                  <a:cubicBezTo>
                    <a:pt x="20530" y="20068"/>
                    <a:pt x="20530" y="20068"/>
                    <a:pt x="20530" y="20068"/>
                  </a:cubicBezTo>
                  <a:cubicBezTo>
                    <a:pt x="20530" y="20505"/>
                    <a:pt x="20021" y="20834"/>
                    <a:pt x="19460" y="20834"/>
                  </a:cubicBezTo>
                  <a:cubicBezTo>
                    <a:pt x="2140" y="20834"/>
                    <a:pt x="2140" y="20834"/>
                    <a:pt x="2140" y="20834"/>
                  </a:cubicBezTo>
                  <a:cubicBezTo>
                    <a:pt x="1528" y="20834"/>
                    <a:pt x="1070" y="20505"/>
                    <a:pt x="1070" y="20068"/>
                  </a:cubicBezTo>
                  <a:lnTo>
                    <a:pt x="1070" y="1532"/>
                  </a:lnTo>
                  <a:close/>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73" name="Shape 1642" descr="Freeform 313">
              <a:extLst>
                <a:ext uri="{FF2B5EF4-FFF2-40B4-BE49-F238E27FC236}">
                  <a16:creationId xmlns:a16="http://schemas.microsoft.com/office/drawing/2014/main" id="{CA03CAB0-4458-7C26-F72D-D733A3BEFEBD}"/>
                </a:ext>
              </a:extLst>
            </p:cNvPr>
            <p:cNvSpPr/>
            <p:nvPr/>
          </p:nvSpPr>
          <p:spPr>
            <a:xfrm>
              <a:off x="261094" y="454937"/>
              <a:ext cx="58428"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8225" y="21600"/>
                    <a:pt x="18225" y="21600"/>
                    <a:pt x="18225" y="21600"/>
                  </a:cubicBezTo>
                  <a:cubicBezTo>
                    <a:pt x="20250" y="21600"/>
                    <a:pt x="21600" y="16457"/>
                    <a:pt x="21600" y="11314"/>
                  </a:cubicBezTo>
                  <a:cubicBezTo>
                    <a:pt x="21600" y="5143"/>
                    <a:pt x="20250" y="0"/>
                    <a:pt x="18225" y="0"/>
                  </a:cubicBezTo>
                  <a:cubicBezTo>
                    <a:pt x="3713" y="0"/>
                    <a:pt x="3713" y="0"/>
                    <a:pt x="3713" y="0"/>
                  </a:cubicBezTo>
                  <a:cubicBezTo>
                    <a:pt x="2025" y="0"/>
                    <a:pt x="0" y="5143"/>
                    <a:pt x="0" y="11314"/>
                  </a:cubicBezTo>
                  <a:cubicBezTo>
                    <a:pt x="0" y="16457"/>
                    <a:pt x="2025"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74" name="Shape 1643" descr="Freeform 314">
              <a:extLst>
                <a:ext uri="{FF2B5EF4-FFF2-40B4-BE49-F238E27FC236}">
                  <a16:creationId xmlns:a16="http://schemas.microsoft.com/office/drawing/2014/main" id="{63D4BD5E-E9A1-3014-42CB-DEC56E5B60EF}"/>
                </a:ext>
              </a:extLst>
            </p:cNvPr>
            <p:cNvSpPr/>
            <p:nvPr/>
          </p:nvSpPr>
          <p:spPr>
            <a:xfrm>
              <a:off x="185931"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375" y="21600"/>
                  </a:moveTo>
                  <a:cubicBezTo>
                    <a:pt x="17888" y="21600"/>
                    <a:pt x="17888" y="21600"/>
                    <a:pt x="17888" y="21600"/>
                  </a:cubicBezTo>
                  <a:cubicBezTo>
                    <a:pt x="19913" y="21600"/>
                    <a:pt x="21600" y="16457"/>
                    <a:pt x="21600" y="11314"/>
                  </a:cubicBezTo>
                  <a:cubicBezTo>
                    <a:pt x="21600" y="5143"/>
                    <a:pt x="19913" y="0"/>
                    <a:pt x="17888" y="0"/>
                  </a:cubicBezTo>
                  <a:cubicBezTo>
                    <a:pt x="3375" y="0"/>
                    <a:pt x="3375" y="0"/>
                    <a:pt x="3375" y="0"/>
                  </a:cubicBezTo>
                  <a:cubicBezTo>
                    <a:pt x="1687" y="0"/>
                    <a:pt x="0" y="5143"/>
                    <a:pt x="0" y="11314"/>
                  </a:cubicBezTo>
                  <a:cubicBezTo>
                    <a:pt x="0" y="16457"/>
                    <a:pt x="1687" y="21600"/>
                    <a:pt x="3375"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75" name="Shape 1644" descr="Freeform 315">
              <a:extLst>
                <a:ext uri="{FF2B5EF4-FFF2-40B4-BE49-F238E27FC236}">
                  <a16:creationId xmlns:a16="http://schemas.microsoft.com/office/drawing/2014/main" id="{83103927-F68A-5636-A1B8-296E1BB4CDDA}"/>
                </a:ext>
              </a:extLst>
            </p:cNvPr>
            <p:cNvSpPr/>
            <p:nvPr/>
          </p:nvSpPr>
          <p:spPr>
            <a:xfrm>
              <a:off x="106812" y="454937"/>
              <a:ext cx="58427" cy="18881"/>
            </a:xfrm>
            <a:custGeom>
              <a:avLst/>
              <a:gdLst/>
              <a:ahLst/>
              <a:cxnLst>
                <a:cxn ang="0">
                  <a:pos x="wd2" y="hd2"/>
                </a:cxn>
                <a:cxn ang="5400000">
                  <a:pos x="wd2" y="hd2"/>
                </a:cxn>
                <a:cxn ang="10800000">
                  <a:pos x="wd2" y="hd2"/>
                </a:cxn>
                <a:cxn ang="16200000">
                  <a:pos x="wd2" y="hd2"/>
                </a:cxn>
              </a:cxnLst>
              <a:rect l="0" t="0" r="r" b="b"/>
              <a:pathLst>
                <a:path w="21600" h="21600" extrusionOk="0">
                  <a:moveTo>
                    <a:pt x="3713" y="21600"/>
                  </a:moveTo>
                  <a:cubicBezTo>
                    <a:pt x="17888" y="21600"/>
                    <a:pt x="17888" y="21600"/>
                    <a:pt x="17888" y="21600"/>
                  </a:cubicBezTo>
                  <a:cubicBezTo>
                    <a:pt x="20250" y="21600"/>
                    <a:pt x="21600" y="16457"/>
                    <a:pt x="21600" y="11314"/>
                  </a:cubicBezTo>
                  <a:cubicBezTo>
                    <a:pt x="21600" y="5143"/>
                    <a:pt x="20250" y="0"/>
                    <a:pt x="17888" y="0"/>
                  </a:cubicBezTo>
                  <a:cubicBezTo>
                    <a:pt x="3713" y="0"/>
                    <a:pt x="3713" y="0"/>
                    <a:pt x="3713" y="0"/>
                  </a:cubicBezTo>
                  <a:cubicBezTo>
                    <a:pt x="1687" y="0"/>
                    <a:pt x="0" y="5143"/>
                    <a:pt x="0" y="11314"/>
                  </a:cubicBezTo>
                  <a:cubicBezTo>
                    <a:pt x="0" y="16457"/>
                    <a:pt x="1687" y="21600"/>
                    <a:pt x="3713"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76" name="Shape 1645" descr="Freeform 316">
              <a:extLst>
                <a:ext uri="{FF2B5EF4-FFF2-40B4-BE49-F238E27FC236}">
                  <a16:creationId xmlns:a16="http://schemas.microsoft.com/office/drawing/2014/main" id="{B97FB502-ED2F-BE43-1468-482CD54CBCA0}"/>
                </a:ext>
              </a:extLst>
            </p:cNvPr>
            <p:cNvSpPr/>
            <p:nvPr/>
          </p:nvSpPr>
          <p:spPr>
            <a:xfrm>
              <a:off x="249227" y="553835"/>
              <a:ext cx="66367" cy="18883"/>
            </a:xfrm>
            <a:custGeom>
              <a:avLst/>
              <a:gdLst/>
              <a:ahLst/>
              <a:cxnLst>
                <a:cxn ang="0">
                  <a:pos x="wd2" y="hd2"/>
                </a:cxn>
                <a:cxn ang="5400000">
                  <a:pos x="wd2" y="hd2"/>
                </a:cxn>
                <a:cxn ang="10800000">
                  <a:pos x="wd2" y="hd2"/>
                </a:cxn>
                <a:cxn ang="16200000">
                  <a:pos x="wd2" y="hd2"/>
                </a:cxn>
              </a:cxnLst>
              <a:rect l="0" t="0" r="r" b="b"/>
              <a:pathLst>
                <a:path w="21600" h="21600" extrusionOk="0">
                  <a:moveTo>
                    <a:pt x="21600" y="11314"/>
                  </a:moveTo>
                  <a:cubicBezTo>
                    <a:pt x="21600" y="5143"/>
                    <a:pt x="20448" y="0"/>
                    <a:pt x="18720" y="0"/>
                  </a:cubicBezTo>
                  <a:cubicBezTo>
                    <a:pt x="3168" y="0"/>
                    <a:pt x="3168" y="0"/>
                    <a:pt x="3168" y="0"/>
                  </a:cubicBezTo>
                  <a:cubicBezTo>
                    <a:pt x="1152" y="0"/>
                    <a:pt x="0" y="5143"/>
                    <a:pt x="0" y="11314"/>
                  </a:cubicBezTo>
                  <a:cubicBezTo>
                    <a:pt x="0" y="16457"/>
                    <a:pt x="1152" y="21600"/>
                    <a:pt x="3168" y="21600"/>
                  </a:cubicBezTo>
                  <a:cubicBezTo>
                    <a:pt x="18720" y="21600"/>
                    <a:pt x="18720" y="21600"/>
                    <a:pt x="18720" y="21600"/>
                  </a:cubicBezTo>
                  <a:cubicBezTo>
                    <a:pt x="20448" y="21600"/>
                    <a:pt x="21600" y="16457"/>
                    <a:pt x="21600" y="11314"/>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sp>
          <p:nvSpPr>
            <p:cNvPr id="77" name="Shape 1646" descr="Freeform 317">
              <a:extLst>
                <a:ext uri="{FF2B5EF4-FFF2-40B4-BE49-F238E27FC236}">
                  <a16:creationId xmlns:a16="http://schemas.microsoft.com/office/drawing/2014/main" id="{7DD6B086-7381-FB3D-3C7F-E41F53BD78FA}"/>
                </a:ext>
              </a:extLst>
            </p:cNvPr>
            <p:cNvSpPr/>
            <p:nvPr/>
          </p:nvSpPr>
          <p:spPr>
            <a:xfrm>
              <a:off x="63295" y="553835"/>
              <a:ext cx="66369" cy="18883"/>
            </a:xfrm>
            <a:custGeom>
              <a:avLst/>
              <a:gdLst/>
              <a:ahLst/>
              <a:cxnLst>
                <a:cxn ang="0">
                  <a:pos x="wd2" y="hd2"/>
                </a:cxn>
                <a:cxn ang="5400000">
                  <a:pos x="wd2" y="hd2"/>
                </a:cxn>
                <a:cxn ang="10800000">
                  <a:pos x="wd2" y="hd2"/>
                </a:cxn>
                <a:cxn ang="16200000">
                  <a:pos x="wd2" y="hd2"/>
                </a:cxn>
              </a:cxnLst>
              <a:rect l="0" t="0" r="r" b="b"/>
              <a:pathLst>
                <a:path w="21600" h="21600" extrusionOk="0">
                  <a:moveTo>
                    <a:pt x="2880" y="21600"/>
                  </a:moveTo>
                  <a:cubicBezTo>
                    <a:pt x="18720" y="21600"/>
                    <a:pt x="18720" y="21600"/>
                    <a:pt x="18720" y="21600"/>
                  </a:cubicBezTo>
                  <a:cubicBezTo>
                    <a:pt x="20160" y="21600"/>
                    <a:pt x="21600" y="16457"/>
                    <a:pt x="21600" y="11314"/>
                  </a:cubicBezTo>
                  <a:cubicBezTo>
                    <a:pt x="21600" y="5143"/>
                    <a:pt x="20160" y="0"/>
                    <a:pt x="18720" y="0"/>
                  </a:cubicBezTo>
                  <a:cubicBezTo>
                    <a:pt x="2880" y="0"/>
                    <a:pt x="2880" y="0"/>
                    <a:pt x="2880" y="0"/>
                  </a:cubicBezTo>
                  <a:cubicBezTo>
                    <a:pt x="1440" y="0"/>
                    <a:pt x="0" y="5143"/>
                    <a:pt x="0" y="11314"/>
                  </a:cubicBezTo>
                  <a:cubicBezTo>
                    <a:pt x="0" y="16457"/>
                    <a:pt x="1440" y="21600"/>
                    <a:pt x="2880" y="21600"/>
                  </a:cubicBezTo>
                </a:path>
              </a:pathLst>
            </a:custGeom>
            <a:grpFill/>
            <a:ln w="3175" cap="flat">
              <a:noFill/>
              <a:miter lim="400000"/>
            </a:ln>
            <a:effectLst/>
          </p:spPr>
          <p:txBody>
            <a:bodyPr wrap="square" lIns="45719" tIns="45719" rIns="45719" bIns="45719" numCol="1" anchor="ctr">
              <a:noAutofit/>
            </a:bodyPr>
            <a:lstStyle/>
            <a:p>
              <a:pPr>
                <a:defRPr sz="2400"/>
              </a:pPr>
              <a:endParaRPr/>
            </a:p>
          </p:txBody>
        </p:sp>
      </p:grpSp>
      <p:sp>
        <p:nvSpPr>
          <p:cNvPr id="78" name="Shape 1683" descr="TextBox 157">
            <a:extLst>
              <a:ext uri="{FF2B5EF4-FFF2-40B4-BE49-F238E27FC236}">
                <a16:creationId xmlns:a16="http://schemas.microsoft.com/office/drawing/2014/main" id="{35CDC400-B359-14CD-B5E3-68E2AEDA21A1}"/>
              </a:ext>
            </a:extLst>
          </p:cNvPr>
          <p:cNvSpPr/>
          <p:nvPr/>
        </p:nvSpPr>
        <p:spPr>
          <a:xfrm>
            <a:off x="2358811" y="4861137"/>
            <a:ext cx="3073916"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b="1" dirty="0">
                <a:solidFill>
                  <a:schemeClr val="tx1">
                    <a:lumMod val="85000"/>
                    <a:lumOff val="15000"/>
                  </a:schemeClr>
                </a:solidFill>
              </a:rPr>
              <a:t>Virtual Environment </a:t>
            </a:r>
            <a:r>
              <a:rPr lang="de-DE" b="1" dirty="0" err="1">
                <a:solidFill>
                  <a:schemeClr val="tx1">
                    <a:lumMod val="85000"/>
                    <a:lumOff val="15000"/>
                  </a:schemeClr>
                </a:solidFill>
              </a:rPr>
              <a:t>Protection</a:t>
            </a:r>
            <a:r>
              <a:rPr lang="de-DE" b="1" dirty="0">
                <a:solidFill>
                  <a:schemeClr val="tx1">
                    <a:lumMod val="85000"/>
                    <a:lumOff val="15000"/>
                  </a:schemeClr>
                </a:solidFill>
              </a:rPr>
              <a:t> Agent</a:t>
            </a:r>
          </a:p>
        </p:txBody>
      </p:sp>
      <p:sp>
        <p:nvSpPr>
          <p:cNvPr id="79" name="Shape 1683" descr="TextBox 157">
            <a:extLst>
              <a:ext uri="{FF2B5EF4-FFF2-40B4-BE49-F238E27FC236}">
                <a16:creationId xmlns:a16="http://schemas.microsoft.com/office/drawing/2014/main" id="{05E026B4-B65A-929A-BA73-644BFE3EBD4A}"/>
              </a:ext>
            </a:extLst>
          </p:cNvPr>
          <p:cNvSpPr/>
          <p:nvPr/>
        </p:nvSpPr>
        <p:spPr>
          <a:xfrm>
            <a:off x="5043329" y="1946173"/>
            <a:ext cx="1161534"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dirty="0">
                <a:solidFill>
                  <a:schemeClr val="tx1">
                    <a:lumMod val="85000"/>
                    <a:lumOff val="15000"/>
                  </a:schemeClr>
                </a:solidFill>
              </a:rPr>
              <a:t>Tape Libraries</a:t>
            </a:r>
            <a:endParaRPr dirty="0">
              <a:solidFill>
                <a:schemeClr val="tx1">
                  <a:lumMod val="85000"/>
                  <a:lumOff val="15000"/>
                </a:schemeClr>
              </a:solidFill>
            </a:endParaRPr>
          </a:p>
        </p:txBody>
      </p:sp>
      <p:grpSp>
        <p:nvGrpSpPr>
          <p:cNvPr id="80" name="Group 78">
            <a:extLst>
              <a:ext uri="{FF2B5EF4-FFF2-40B4-BE49-F238E27FC236}">
                <a16:creationId xmlns:a16="http://schemas.microsoft.com/office/drawing/2014/main" id="{5761068A-FD2C-06DF-9EAE-0F20F66A04B3}"/>
              </a:ext>
            </a:extLst>
          </p:cNvPr>
          <p:cNvGrpSpPr/>
          <p:nvPr/>
        </p:nvGrpSpPr>
        <p:grpSpPr>
          <a:xfrm>
            <a:off x="5495551" y="1377943"/>
            <a:ext cx="289901" cy="555352"/>
            <a:chOff x="7526814" y="2846580"/>
            <a:chExt cx="168615" cy="323009"/>
          </a:xfrm>
          <a:solidFill>
            <a:srgbClr val="0078EF"/>
          </a:solidFill>
        </p:grpSpPr>
        <p:sp>
          <p:nvSpPr>
            <p:cNvPr id="81" name="Freeform 511">
              <a:extLst>
                <a:ext uri="{FF2B5EF4-FFF2-40B4-BE49-F238E27FC236}">
                  <a16:creationId xmlns:a16="http://schemas.microsoft.com/office/drawing/2014/main" id="{741D3A91-2012-45EB-1867-6AF44DC3E2A7}"/>
                </a:ext>
              </a:extLst>
            </p:cNvPr>
            <p:cNvSpPr>
              <a:spLocks noChangeArrowheads="1"/>
            </p:cNvSpPr>
            <p:nvPr/>
          </p:nvSpPr>
          <p:spPr bwMode="auto">
            <a:xfrm>
              <a:off x="7553224" y="3082234"/>
              <a:ext cx="113764" cy="38599"/>
            </a:xfrm>
            <a:custGeom>
              <a:avLst/>
              <a:gdLst>
                <a:gd name="T0" fmla="*/ 205 w 247"/>
                <a:gd name="T1" fmla="*/ 0 h 83"/>
                <a:gd name="T2" fmla="*/ 205 w 247"/>
                <a:gd name="T3" fmla="*/ 0 h 83"/>
                <a:gd name="T4" fmla="*/ 205 w 247"/>
                <a:gd name="T5" fmla="*/ 0 h 83"/>
                <a:gd name="T6" fmla="*/ 43 w 247"/>
                <a:gd name="T7" fmla="*/ 0 h 83"/>
                <a:gd name="T8" fmla="*/ 42 w 247"/>
                <a:gd name="T9" fmla="*/ 0 h 83"/>
                <a:gd name="T10" fmla="*/ 41 w 247"/>
                <a:gd name="T11" fmla="*/ 0 h 83"/>
                <a:gd name="T12" fmla="*/ 0 w 247"/>
                <a:gd name="T13" fmla="*/ 40 h 83"/>
                <a:gd name="T14" fmla="*/ 41 w 247"/>
                <a:gd name="T15" fmla="*/ 82 h 83"/>
                <a:gd name="T16" fmla="*/ 82 w 247"/>
                <a:gd name="T17" fmla="*/ 40 h 83"/>
                <a:gd name="T18" fmla="*/ 76 w 247"/>
                <a:gd name="T19" fmla="*/ 21 h 83"/>
                <a:gd name="T20" fmla="*/ 170 w 247"/>
                <a:gd name="T21" fmla="*/ 21 h 83"/>
                <a:gd name="T22" fmla="*/ 165 w 247"/>
                <a:gd name="T23" fmla="*/ 40 h 83"/>
                <a:gd name="T24" fmla="*/ 205 w 247"/>
                <a:gd name="T25" fmla="*/ 82 h 83"/>
                <a:gd name="T26" fmla="*/ 246 w 247"/>
                <a:gd name="T27" fmla="*/ 40 h 83"/>
                <a:gd name="T28" fmla="*/ 205 w 247"/>
                <a:gd name="T29" fmla="*/ 0 h 83"/>
                <a:gd name="T30" fmla="*/ 41 w 247"/>
                <a:gd name="T31" fmla="*/ 60 h 83"/>
                <a:gd name="T32" fmla="*/ 41 w 247"/>
                <a:gd name="T33" fmla="*/ 60 h 83"/>
                <a:gd name="T34" fmla="*/ 21 w 247"/>
                <a:gd name="T35" fmla="*/ 40 h 83"/>
                <a:gd name="T36" fmla="*/ 41 w 247"/>
                <a:gd name="T37" fmla="*/ 21 h 83"/>
                <a:gd name="T38" fmla="*/ 60 w 247"/>
                <a:gd name="T39" fmla="*/ 40 h 83"/>
                <a:gd name="T40" fmla="*/ 41 w 247"/>
                <a:gd name="T41" fmla="*/ 60 h 83"/>
                <a:gd name="T42" fmla="*/ 205 w 247"/>
                <a:gd name="T43" fmla="*/ 60 h 83"/>
                <a:gd name="T44" fmla="*/ 205 w 247"/>
                <a:gd name="T45" fmla="*/ 60 h 83"/>
                <a:gd name="T46" fmla="*/ 186 w 247"/>
                <a:gd name="T47" fmla="*/ 40 h 83"/>
                <a:gd name="T48" fmla="*/ 205 w 247"/>
                <a:gd name="T49" fmla="*/ 21 h 83"/>
                <a:gd name="T50" fmla="*/ 224 w 247"/>
                <a:gd name="T51" fmla="*/ 40 h 83"/>
                <a:gd name="T52" fmla="*/ 205 w 247"/>
                <a:gd name="T53" fmla="*/ 6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83">
                  <a:moveTo>
                    <a:pt x="205" y="0"/>
                  </a:moveTo>
                  <a:lnTo>
                    <a:pt x="205" y="0"/>
                  </a:lnTo>
                  <a:lnTo>
                    <a:pt x="205" y="0"/>
                  </a:lnTo>
                  <a:cubicBezTo>
                    <a:pt x="43" y="0"/>
                    <a:pt x="43" y="0"/>
                    <a:pt x="43" y="0"/>
                  </a:cubicBezTo>
                  <a:cubicBezTo>
                    <a:pt x="42" y="0"/>
                    <a:pt x="42" y="0"/>
                    <a:pt x="42" y="0"/>
                  </a:cubicBezTo>
                  <a:cubicBezTo>
                    <a:pt x="42" y="0"/>
                    <a:pt x="41" y="0"/>
                    <a:pt x="41" y="0"/>
                  </a:cubicBezTo>
                  <a:cubicBezTo>
                    <a:pt x="18" y="0"/>
                    <a:pt x="0" y="19"/>
                    <a:pt x="0" y="40"/>
                  </a:cubicBezTo>
                  <a:cubicBezTo>
                    <a:pt x="0" y="63"/>
                    <a:pt x="18" y="82"/>
                    <a:pt x="41" y="82"/>
                  </a:cubicBezTo>
                  <a:cubicBezTo>
                    <a:pt x="63" y="82"/>
                    <a:pt x="82" y="63"/>
                    <a:pt x="82" y="40"/>
                  </a:cubicBezTo>
                  <a:cubicBezTo>
                    <a:pt x="82" y="33"/>
                    <a:pt x="79" y="27"/>
                    <a:pt x="76" y="21"/>
                  </a:cubicBezTo>
                  <a:cubicBezTo>
                    <a:pt x="170" y="21"/>
                    <a:pt x="170" y="21"/>
                    <a:pt x="170" y="21"/>
                  </a:cubicBezTo>
                  <a:cubicBezTo>
                    <a:pt x="167" y="27"/>
                    <a:pt x="165" y="33"/>
                    <a:pt x="165" y="40"/>
                  </a:cubicBezTo>
                  <a:cubicBezTo>
                    <a:pt x="165" y="63"/>
                    <a:pt x="183" y="82"/>
                    <a:pt x="205" y="82"/>
                  </a:cubicBezTo>
                  <a:cubicBezTo>
                    <a:pt x="227" y="82"/>
                    <a:pt x="246" y="63"/>
                    <a:pt x="246" y="40"/>
                  </a:cubicBezTo>
                  <a:cubicBezTo>
                    <a:pt x="246" y="19"/>
                    <a:pt x="228" y="0"/>
                    <a:pt x="205" y="0"/>
                  </a:cubicBezTo>
                  <a:close/>
                  <a:moveTo>
                    <a:pt x="41" y="60"/>
                  </a:moveTo>
                  <a:lnTo>
                    <a:pt x="41" y="60"/>
                  </a:lnTo>
                  <a:cubicBezTo>
                    <a:pt x="30" y="60"/>
                    <a:pt x="21" y="51"/>
                    <a:pt x="21" y="40"/>
                  </a:cubicBezTo>
                  <a:cubicBezTo>
                    <a:pt x="21" y="30"/>
                    <a:pt x="30" y="21"/>
                    <a:pt x="41" y="21"/>
                  </a:cubicBezTo>
                  <a:cubicBezTo>
                    <a:pt x="52" y="21"/>
                    <a:pt x="60" y="30"/>
                    <a:pt x="60" y="40"/>
                  </a:cubicBezTo>
                  <a:cubicBezTo>
                    <a:pt x="60" y="51"/>
                    <a:pt x="52" y="60"/>
                    <a:pt x="41" y="60"/>
                  </a:cubicBezTo>
                  <a:close/>
                  <a:moveTo>
                    <a:pt x="205" y="60"/>
                  </a:moveTo>
                  <a:lnTo>
                    <a:pt x="205" y="60"/>
                  </a:lnTo>
                  <a:cubicBezTo>
                    <a:pt x="194" y="60"/>
                    <a:pt x="186" y="51"/>
                    <a:pt x="186" y="40"/>
                  </a:cubicBezTo>
                  <a:cubicBezTo>
                    <a:pt x="186" y="30"/>
                    <a:pt x="194" y="21"/>
                    <a:pt x="205" y="21"/>
                  </a:cubicBezTo>
                  <a:cubicBezTo>
                    <a:pt x="216" y="21"/>
                    <a:pt x="224" y="30"/>
                    <a:pt x="224" y="40"/>
                  </a:cubicBezTo>
                  <a:cubicBezTo>
                    <a:pt x="224" y="51"/>
                    <a:pt x="216" y="60"/>
                    <a:pt x="205" y="60"/>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2" name="Freeform 512">
              <a:extLst>
                <a:ext uri="{FF2B5EF4-FFF2-40B4-BE49-F238E27FC236}">
                  <a16:creationId xmlns:a16="http://schemas.microsoft.com/office/drawing/2014/main" id="{E904FE88-6247-8745-B01A-50A82BADB4DD}"/>
                </a:ext>
              </a:extLst>
            </p:cNvPr>
            <p:cNvSpPr>
              <a:spLocks noChangeArrowheads="1"/>
            </p:cNvSpPr>
            <p:nvPr/>
          </p:nvSpPr>
          <p:spPr bwMode="auto">
            <a:xfrm>
              <a:off x="7553224" y="2980659"/>
              <a:ext cx="113764" cy="38599"/>
            </a:xfrm>
            <a:custGeom>
              <a:avLst/>
              <a:gdLst>
                <a:gd name="T0" fmla="*/ 41 w 247"/>
                <a:gd name="T1" fmla="*/ 82 h 83"/>
                <a:gd name="T2" fmla="*/ 41 w 247"/>
                <a:gd name="T3" fmla="*/ 82 h 83"/>
                <a:gd name="T4" fmla="*/ 82 w 247"/>
                <a:gd name="T5" fmla="*/ 41 h 83"/>
                <a:gd name="T6" fmla="*/ 76 w 247"/>
                <a:gd name="T7" fmla="*/ 22 h 83"/>
                <a:gd name="T8" fmla="*/ 170 w 247"/>
                <a:gd name="T9" fmla="*/ 22 h 83"/>
                <a:gd name="T10" fmla="*/ 165 w 247"/>
                <a:gd name="T11" fmla="*/ 41 h 83"/>
                <a:gd name="T12" fmla="*/ 205 w 247"/>
                <a:gd name="T13" fmla="*/ 82 h 83"/>
                <a:gd name="T14" fmla="*/ 246 w 247"/>
                <a:gd name="T15" fmla="*/ 41 h 83"/>
                <a:gd name="T16" fmla="*/ 205 w 247"/>
                <a:gd name="T17" fmla="*/ 0 h 83"/>
                <a:gd name="T18" fmla="*/ 205 w 247"/>
                <a:gd name="T19" fmla="*/ 0 h 83"/>
                <a:gd name="T20" fmla="*/ 43 w 247"/>
                <a:gd name="T21" fmla="*/ 0 h 83"/>
                <a:gd name="T22" fmla="*/ 42 w 247"/>
                <a:gd name="T23" fmla="*/ 1 h 83"/>
                <a:gd name="T24" fmla="*/ 41 w 247"/>
                <a:gd name="T25" fmla="*/ 0 h 83"/>
                <a:gd name="T26" fmla="*/ 0 w 247"/>
                <a:gd name="T27" fmla="*/ 41 h 83"/>
                <a:gd name="T28" fmla="*/ 41 w 247"/>
                <a:gd name="T29" fmla="*/ 82 h 83"/>
                <a:gd name="T30" fmla="*/ 205 w 247"/>
                <a:gd name="T31" fmla="*/ 22 h 83"/>
                <a:gd name="T32" fmla="*/ 205 w 247"/>
                <a:gd name="T33" fmla="*/ 22 h 83"/>
                <a:gd name="T34" fmla="*/ 224 w 247"/>
                <a:gd name="T35" fmla="*/ 41 h 83"/>
                <a:gd name="T36" fmla="*/ 205 w 247"/>
                <a:gd name="T37" fmla="*/ 61 h 83"/>
                <a:gd name="T38" fmla="*/ 186 w 247"/>
                <a:gd name="T39" fmla="*/ 41 h 83"/>
                <a:gd name="T40" fmla="*/ 205 w 247"/>
                <a:gd name="T41" fmla="*/ 22 h 83"/>
                <a:gd name="T42" fmla="*/ 41 w 247"/>
                <a:gd name="T43" fmla="*/ 22 h 83"/>
                <a:gd name="T44" fmla="*/ 41 w 247"/>
                <a:gd name="T45" fmla="*/ 22 h 83"/>
                <a:gd name="T46" fmla="*/ 60 w 247"/>
                <a:gd name="T47" fmla="*/ 41 h 83"/>
                <a:gd name="T48" fmla="*/ 41 w 247"/>
                <a:gd name="T49" fmla="*/ 61 h 83"/>
                <a:gd name="T50" fmla="*/ 21 w 247"/>
                <a:gd name="T51" fmla="*/ 41 h 83"/>
                <a:gd name="T52" fmla="*/ 41 w 247"/>
                <a:gd name="T53" fmla="*/ 2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83">
                  <a:moveTo>
                    <a:pt x="41" y="82"/>
                  </a:moveTo>
                  <a:lnTo>
                    <a:pt x="41" y="82"/>
                  </a:lnTo>
                  <a:cubicBezTo>
                    <a:pt x="63" y="82"/>
                    <a:pt x="82" y="64"/>
                    <a:pt x="82" y="41"/>
                  </a:cubicBezTo>
                  <a:cubicBezTo>
                    <a:pt x="82" y="35"/>
                    <a:pt x="79" y="28"/>
                    <a:pt x="76" y="22"/>
                  </a:cubicBezTo>
                  <a:cubicBezTo>
                    <a:pt x="170" y="22"/>
                    <a:pt x="170" y="22"/>
                    <a:pt x="170" y="22"/>
                  </a:cubicBezTo>
                  <a:cubicBezTo>
                    <a:pt x="167" y="28"/>
                    <a:pt x="165" y="35"/>
                    <a:pt x="165" y="41"/>
                  </a:cubicBezTo>
                  <a:cubicBezTo>
                    <a:pt x="165" y="64"/>
                    <a:pt x="183" y="82"/>
                    <a:pt x="205" y="82"/>
                  </a:cubicBezTo>
                  <a:cubicBezTo>
                    <a:pt x="227" y="82"/>
                    <a:pt x="246" y="64"/>
                    <a:pt x="246" y="41"/>
                  </a:cubicBezTo>
                  <a:cubicBezTo>
                    <a:pt x="246" y="19"/>
                    <a:pt x="228" y="1"/>
                    <a:pt x="205" y="0"/>
                  </a:cubicBezTo>
                  <a:lnTo>
                    <a:pt x="205" y="0"/>
                  </a:lnTo>
                  <a:cubicBezTo>
                    <a:pt x="43" y="0"/>
                    <a:pt x="43" y="0"/>
                    <a:pt x="43" y="0"/>
                  </a:cubicBezTo>
                  <a:cubicBezTo>
                    <a:pt x="42" y="0"/>
                    <a:pt x="42" y="1"/>
                    <a:pt x="42" y="1"/>
                  </a:cubicBezTo>
                  <a:cubicBezTo>
                    <a:pt x="42" y="1"/>
                    <a:pt x="41" y="0"/>
                    <a:pt x="41" y="0"/>
                  </a:cubicBezTo>
                  <a:cubicBezTo>
                    <a:pt x="18" y="0"/>
                    <a:pt x="0" y="19"/>
                    <a:pt x="0" y="41"/>
                  </a:cubicBezTo>
                  <a:cubicBezTo>
                    <a:pt x="0" y="64"/>
                    <a:pt x="18" y="82"/>
                    <a:pt x="41" y="82"/>
                  </a:cubicBezTo>
                  <a:close/>
                  <a:moveTo>
                    <a:pt x="205" y="22"/>
                  </a:moveTo>
                  <a:lnTo>
                    <a:pt x="205" y="22"/>
                  </a:lnTo>
                  <a:cubicBezTo>
                    <a:pt x="216" y="22"/>
                    <a:pt x="224" y="31"/>
                    <a:pt x="224" y="41"/>
                  </a:cubicBezTo>
                  <a:cubicBezTo>
                    <a:pt x="224" y="53"/>
                    <a:pt x="216" y="61"/>
                    <a:pt x="205" y="61"/>
                  </a:cubicBezTo>
                  <a:cubicBezTo>
                    <a:pt x="194" y="61"/>
                    <a:pt x="186" y="53"/>
                    <a:pt x="186" y="41"/>
                  </a:cubicBezTo>
                  <a:cubicBezTo>
                    <a:pt x="186" y="31"/>
                    <a:pt x="194" y="22"/>
                    <a:pt x="205" y="22"/>
                  </a:cubicBezTo>
                  <a:close/>
                  <a:moveTo>
                    <a:pt x="41" y="22"/>
                  </a:moveTo>
                  <a:lnTo>
                    <a:pt x="41" y="22"/>
                  </a:lnTo>
                  <a:cubicBezTo>
                    <a:pt x="52" y="22"/>
                    <a:pt x="60" y="31"/>
                    <a:pt x="60" y="41"/>
                  </a:cubicBezTo>
                  <a:cubicBezTo>
                    <a:pt x="60" y="53"/>
                    <a:pt x="52" y="61"/>
                    <a:pt x="41" y="61"/>
                  </a:cubicBezTo>
                  <a:cubicBezTo>
                    <a:pt x="30" y="61"/>
                    <a:pt x="21" y="53"/>
                    <a:pt x="21" y="41"/>
                  </a:cubicBezTo>
                  <a:cubicBezTo>
                    <a:pt x="21" y="31"/>
                    <a:pt x="30" y="22"/>
                    <a:pt x="41" y="22"/>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3" name="Freeform 513">
              <a:extLst>
                <a:ext uri="{FF2B5EF4-FFF2-40B4-BE49-F238E27FC236}">
                  <a16:creationId xmlns:a16="http://schemas.microsoft.com/office/drawing/2014/main" id="{A91DD30D-DB85-AE36-6EC8-D640A89533CA}"/>
                </a:ext>
              </a:extLst>
            </p:cNvPr>
            <p:cNvSpPr>
              <a:spLocks noChangeArrowheads="1"/>
            </p:cNvSpPr>
            <p:nvPr/>
          </p:nvSpPr>
          <p:spPr bwMode="auto">
            <a:xfrm>
              <a:off x="7553224" y="2881116"/>
              <a:ext cx="113764" cy="38598"/>
            </a:xfrm>
            <a:custGeom>
              <a:avLst/>
              <a:gdLst>
                <a:gd name="T0" fmla="*/ 41 w 247"/>
                <a:gd name="T1" fmla="*/ 81 h 82"/>
                <a:gd name="T2" fmla="*/ 41 w 247"/>
                <a:gd name="T3" fmla="*/ 81 h 82"/>
                <a:gd name="T4" fmla="*/ 82 w 247"/>
                <a:gd name="T5" fmla="*/ 41 h 82"/>
                <a:gd name="T6" fmla="*/ 76 w 247"/>
                <a:gd name="T7" fmla="*/ 21 h 82"/>
                <a:gd name="T8" fmla="*/ 170 w 247"/>
                <a:gd name="T9" fmla="*/ 21 h 82"/>
                <a:gd name="T10" fmla="*/ 165 w 247"/>
                <a:gd name="T11" fmla="*/ 41 h 82"/>
                <a:gd name="T12" fmla="*/ 205 w 247"/>
                <a:gd name="T13" fmla="*/ 81 h 82"/>
                <a:gd name="T14" fmla="*/ 246 w 247"/>
                <a:gd name="T15" fmla="*/ 41 h 82"/>
                <a:gd name="T16" fmla="*/ 205 w 247"/>
                <a:gd name="T17" fmla="*/ 0 h 82"/>
                <a:gd name="T18" fmla="*/ 205 w 247"/>
                <a:gd name="T19" fmla="*/ 0 h 82"/>
                <a:gd name="T20" fmla="*/ 43 w 247"/>
                <a:gd name="T21" fmla="*/ 0 h 82"/>
                <a:gd name="T22" fmla="*/ 42 w 247"/>
                <a:gd name="T23" fmla="*/ 0 h 82"/>
                <a:gd name="T24" fmla="*/ 41 w 247"/>
                <a:gd name="T25" fmla="*/ 0 h 82"/>
                <a:gd name="T26" fmla="*/ 0 w 247"/>
                <a:gd name="T27" fmla="*/ 41 h 82"/>
                <a:gd name="T28" fmla="*/ 41 w 247"/>
                <a:gd name="T29" fmla="*/ 81 h 82"/>
                <a:gd name="T30" fmla="*/ 205 w 247"/>
                <a:gd name="T31" fmla="*/ 21 h 82"/>
                <a:gd name="T32" fmla="*/ 205 w 247"/>
                <a:gd name="T33" fmla="*/ 21 h 82"/>
                <a:gd name="T34" fmla="*/ 224 w 247"/>
                <a:gd name="T35" fmla="*/ 41 h 82"/>
                <a:gd name="T36" fmla="*/ 205 w 247"/>
                <a:gd name="T37" fmla="*/ 61 h 82"/>
                <a:gd name="T38" fmla="*/ 186 w 247"/>
                <a:gd name="T39" fmla="*/ 41 h 82"/>
                <a:gd name="T40" fmla="*/ 205 w 247"/>
                <a:gd name="T41" fmla="*/ 21 h 82"/>
                <a:gd name="T42" fmla="*/ 41 w 247"/>
                <a:gd name="T43" fmla="*/ 21 h 82"/>
                <a:gd name="T44" fmla="*/ 41 w 247"/>
                <a:gd name="T45" fmla="*/ 21 h 82"/>
                <a:gd name="T46" fmla="*/ 60 w 247"/>
                <a:gd name="T47" fmla="*/ 41 h 82"/>
                <a:gd name="T48" fmla="*/ 41 w 247"/>
                <a:gd name="T49" fmla="*/ 61 h 82"/>
                <a:gd name="T50" fmla="*/ 21 w 247"/>
                <a:gd name="T51" fmla="*/ 41 h 82"/>
                <a:gd name="T52" fmla="*/ 41 w 247"/>
                <a:gd name="T53"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7" h="82">
                  <a:moveTo>
                    <a:pt x="41" y="81"/>
                  </a:moveTo>
                  <a:lnTo>
                    <a:pt x="41" y="81"/>
                  </a:lnTo>
                  <a:cubicBezTo>
                    <a:pt x="63" y="81"/>
                    <a:pt x="82" y="64"/>
                    <a:pt x="82" y="41"/>
                  </a:cubicBezTo>
                  <a:cubicBezTo>
                    <a:pt x="82" y="33"/>
                    <a:pt x="79" y="26"/>
                    <a:pt x="76" y="21"/>
                  </a:cubicBezTo>
                  <a:cubicBezTo>
                    <a:pt x="170" y="21"/>
                    <a:pt x="170" y="21"/>
                    <a:pt x="170" y="21"/>
                  </a:cubicBezTo>
                  <a:cubicBezTo>
                    <a:pt x="167" y="26"/>
                    <a:pt x="165" y="33"/>
                    <a:pt x="165" y="41"/>
                  </a:cubicBezTo>
                  <a:cubicBezTo>
                    <a:pt x="165" y="64"/>
                    <a:pt x="183" y="81"/>
                    <a:pt x="205" y="81"/>
                  </a:cubicBezTo>
                  <a:cubicBezTo>
                    <a:pt x="227" y="81"/>
                    <a:pt x="246" y="64"/>
                    <a:pt x="246" y="41"/>
                  </a:cubicBezTo>
                  <a:cubicBezTo>
                    <a:pt x="246" y="18"/>
                    <a:pt x="228" y="0"/>
                    <a:pt x="205" y="0"/>
                  </a:cubicBezTo>
                  <a:lnTo>
                    <a:pt x="205" y="0"/>
                  </a:lnTo>
                  <a:cubicBezTo>
                    <a:pt x="43" y="0"/>
                    <a:pt x="43" y="0"/>
                    <a:pt x="43" y="0"/>
                  </a:cubicBezTo>
                  <a:cubicBezTo>
                    <a:pt x="42" y="0"/>
                    <a:pt x="42" y="0"/>
                    <a:pt x="42" y="0"/>
                  </a:cubicBezTo>
                  <a:cubicBezTo>
                    <a:pt x="42" y="0"/>
                    <a:pt x="41" y="0"/>
                    <a:pt x="41" y="0"/>
                  </a:cubicBezTo>
                  <a:cubicBezTo>
                    <a:pt x="18" y="0"/>
                    <a:pt x="0" y="18"/>
                    <a:pt x="0" y="41"/>
                  </a:cubicBezTo>
                  <a:cubicBezTo>
                    <a:pt x="0" y="64"/>
                    <a:pt x="18" y="81"/>
                    <a:pt x="41" y="81"/>
                  </a:cubicBezTo>
                  <a:close/>
                  <a:moveTo>
                    <a:pt x="205" y="21"/>
                  </a:moveTo>
                  <a:lnTo>
                    <a:pt x="205" y="21"/>
                  </a:lnTo>
                  <a:cubicBezTo>
                    <a:pt x="216" y="21"/>
                    <a:pt x="224" y="29"/>
                    <a:pt x="224" y="41"/>
                  </a:cubicBezTo>
                  <a:cubicBezTo>
                    <a:pt x="224" y="51"/>
                    <a:pt x="216" y="61"/>
                    <a:pt x="205" y="61"/>
                  </a:cubicBezTo>
                  <a:cubicBezTo>
                    <a:pt x="194" y="61"/>
                    <a:pt x="186" y="51"/>
                    <a:pt x="186" y="41"/>
                  </a:cubicBezTo>
                  <a:cubicBezTo>
                    <a:pt x="186" y="29"/>
                    <a:pt x="194" y="21"/>
                    <a:pt x="205" y="21"/>
                  </a:cubicBezTo>
                  <a:close/>
                  <a:moveTo>
                    <a:pt x="41" y="21"/>
                  </a:moveTo>
                  <a:lnTo>
                    <a:pt x="41" y="21"/>
                  </a:lnTo>
                  <a:cubicBezTo>
                    <a:pt x="52" y="21"/>
                    <a:pt x="60" y="29"/>
                    <a:pt x="60" y="41"/>
                  </a:cubicBezTo>
                  <a:cubicBezTo>
                    <a:pt x="60" y="51"/>
                    <a:pt x="52" y="61"/>
                    <a:pt x="41" y="61"/>
                  </a:cubicBezTo>
                  <a:cubicBezTo>
                    <a:pt x="30" y="61"/>
                    <a:pt x="21" y="51"/>
                    <a:pt x="21" y="41"/>
                  </a:cubicBezTo>
                  <a:cubicBezTo>
                    <a:pt x="21" y="29"/>
                    <a:pt x="30" y="21"/>
                    <a:pt x="41" y="21"/>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4" name="Freeform 514">
              <a:extLst>
                <a:ext uri="{FF2B5EF4-FFF2-40B4-BE49-F238E27FC236}">
                  <a16:creationId xmlns:a16="http://schemas.microsoft.com/office/drawing/2014/main" id="{31269D25-2C18-2829-895B-EA47888C71EE}"/>
                </a:ext>
              </a:extLst>
            </p:cNvPr>
            <p:cNvSpPr>
              <a:spLocks noChangeArrowheads="1"/>
            </p:cNvSpPr>
            <p:nvPr/>
          </p:nvSpPr>
          <p:spPr bwMode="auto">
            <a:xfrm>
              <a:off x="7526814" y="2846580"/>
              <a:ext cx="168615" cy="323009"/>
            </a:xfrm>
            <a:custGeom>
              <a:avLst/>
              <a:gdLst>
                <a:gd name="T0" fmla="*/ 352 w 364"/>
                <a:gd name="T1" fmla="*/ 702 h 703"/>
                <a:gd name="T2" fmla="*/ 352 w 364"/>
                <a:gd name="T3" fmla="*/ 702 h 703"/>
                <a:gd name="T4" fmla="*/ 363 w 364"/>
                <a:gd name="T5" fmla="*/ 690 h 703"/>
                <a:gd name="T6" fmla="*/ 363 w 364"/>
                <a:gd name="T7" fmla="*/ 644 h 703"/>
                <a:gd name="T8" fmla="*/ 363 w 364"/>
                <a:gd name="T9" fmla="*/ 461 h 703"/>
                <a:gd name="T10" fmla="*/ 363 w 364"/>
                <a:gd name="T11" fmla="*/ 427 h 703"/>
                <a:gd name="T12" fmla="*/ 363 w 364"/>
                <a:gd name="T13" fmla="*/ 244 h 703"/>
                <a:gd name="T14" fmla="*/ 363 w 364"/>
                <a:gd name="T15" fmla="*/ 210 h 703"/>
                <a:gd name="T16" fmla="*/ 363 w 364"/>
                <a:gd name="T17" fmla="*/ 35 h 703"/>
                <a:gd name="T18" fmla="*/ 363 w 364"/>
                <a:gd name="T19" fmla="*/ 27 h 703"/>
                <a:gd name="T20" fmla="*/ 337 w 364"/>
                <a:gd name="T21" fmla="*/ 0 h 703"/>
                <a:gd name="T22" fmla="*/ 27 w 364"/>
                <a:gd name="T23" fmla="*/ 0 h 703"/>
                <a:gd name="T24" fmla="*/ 2 w 364"/>
                <a:gd name="T25" fmla="*/ 18 h 703"/>
                <a:gd name="T26" fmla="*/ 0 w 364"/>
                <a:gd name="T27" fmla="*/ 23 h 703"/>
                <a:gd name="T28" fmla="*/ 0 w 364"/>
                <a:gd name="T29" fmla="*/ 27 h 703"/>
                <a:gd name="T30" fmla="*/ 0 w 364"/>
                <a:gd name="T31" fmla="*/ 210 h 703"/>
                <a:gd name="T32" fmla="*/ 0 w 364"/>
                <a:gd name="T33" fmla="*/ 244 h 703"/>
                <a:gd name="T34" fmla="*/ 0 w 364"/>
                <a:gd name="T35" fmla="*/ 427 h 703"/>
                <a:gd name="T36" fmla="*/ 0 w 364"/>
                <a:gd name="T37" fmla="*/ 461 h 703"/>
                <a:gd name="T38" fmla="*/ 0 w 364"/>
                <a:gd name="T39" fmla="*/ 644 h 703"/>
                <a:gd name="T40" fmla="*/ 0 w 364"/>
                <a:gd name="T41" fmla="*/ 690 h 703"/>
                <a:gd name="T42" fmla="*/ 11 w 364"/>
                <a:gd name="T43" fmla="*/ 702 h 703"/>
                <a:gd name="T44" fmla="*/ 22 w 364"/>
                <a:gd name="T45" fmla="*/ 690 h 703"/>
                <a:gd name="T46" fmla="*/ 22 w 364"/>
                <a:gd name="T47" fmla="*/ 671 h 703"/>
                <a:gd name="T48" fmla="*/ 27 w 364"/>
                <a:gd name="T49" fmla="*/ 672 h 703"/>
                <a:gd name="T50" fmla="*/ 337 w 364"/>
                <a:gd name="T51" fmla="*/ 672 h 703"/>
                <a:gd name="T52" fmla="*/ 342 w 364"/>
                <a:gd name="T53" fmla="*/ 671 h 703"/>
                <a:gd name="T54" fmla="*/ 342 w 364"/>
                <a:gd name="T55" fmla="*/ 690 h 703"/>
                <a:gd name="T56" fmla="*/ 352 w 364"/>
                <a:gd name="T57" fmla="*/ 702 h 703"/>
                <a:gd name="T58" fmla="*/ 22 w 364"/>
                <a:gd name="T59" fmla="*/ 27 h 703"/>
                <a:gd name="T60" fmla="*/ 22 w 364"/>
                <a:gd name="T61" fmla="*/ 27 h 703"/>
                <a:gd name="T62" fmla="*/ 27 w 364"/>
                <a:gd name="T63" fmla="*/ 20 h 703"/>
                <a:gd name="T64" fmla="*/ 337 w 364"/>
                <a:gd name="T65" fmla="*/ 20 h 703"/>
                <a:gd name="T66" fmla="*/ 342 w 364"/>
                <a:gd name="T67" fmla="*/ 27 h 703"/>
                <a:gd name="T68" fmla="*/ 342 w 364"/>
                <a:gd name="T69" fmla="*/ 35 h 703"/>
                <a:gd name="T70" fmla="*/ 342 w 364"/>
                <a:gd name="T71" fmla="*/ 210 h 703"/>
                <a:gd name="T72" fmla="*/ 337 w 364"/>
                <a:gd name="T73" fmla="*/ 216 h 703"/>
                <a:gd name="T74" fmla="*/ 27 w 364"/>
                <a:gd name="T75" fmla="*/ 216 h 703"/>
                <a:gd name="T76" fmla="*/ 22 w 364"/>
                <a:gd name="T77" fmla="*/ 210 h 703"/>
                <a:gd name="T78" fmla="*/ 22 w 364"/>
                <a:gd name="T79" fmla="*/ 27 h 703"/>
                <a:gd name="T80" fmla="*/ 22 w 364"/>
                <a:gd name="T81" fmla="*/ 244 h 703"/>
                <a:gd name="T82" fmla="*/ 22 w 364"/>
                <a:gd name="T83" fmla="*/ 244 h 703"/>
                <a:gd name="T84" fmla="*/ 27 w 364"/>
                <a:gd name="T85" fmla="*/ 238 h 703"/>
                <a:gd name="T86" fmla="*/ 337 w 364"/>
                <a:gd name="T87" fmla="*/ 238 h 703"/>
                <a:gd name="T88" fmla="*/ 342 w 364"/>
                <a:gd name="T89" fmla="*/ 244 h 703"/>
                <a:gd name="T90" fmla="*/ 342 w 364"/>
                <a:gd name="T91" fmla="*/ 427 h 703"/>
                <a:gd name="T92" fmla="*/ 337 w 364"/>
                <a:gd name="T93" fmla="*/ 433 h 703"/>
                <a:gd name="T94" fmla="*/ 27 w 364"/>
                <a:gd name="T95" fmla="*/ 433 h 703"/>
                <a:gd name="T96" fmla="*/ 22 w 364"/>
                <a:gd name="T97" fmla="*/ 427 h 703"/>
                <a:gd name="T98" fmla="*/ 22 w 364"/>
                <a:gd name="T99" fmla="*/ 244 h 703"/>
                <a:gd name="T100" fmla="*/ 337 w 364"/>
                <a:gd name="T101" fmla="*/ 650 h 703"/>
                <a:gd name="T102" fmla="*/ 337 w 364"/>
                <a:gd name="T103" fmla="*/ 650 h 703"/>
                <a:gd name="T104" fmla="*/ 27 w 364"/>
                <a:gd name="T105" fmla="*/ 650 h 703"/>
                <a:gd name="T106" fmla="*/ 22 w 364"/>
                <a:gd name="T107" fmla="*/ 644 h 703"/>
                <a:gd name="T108" fmla="*/ 22 w 364"/>
                <a:gd name="T109" fmla="*/ 461 h 703"/>
                <a:gd name="T110" fmla="*/ 27 w 364"/>
                <a:gd name="T111" fmla="*/ 455 h 703"/>
                <a:gd name="T112" fmla="*/ 337 w 364"/>
                <a:gd name="T113" fmla="*/ 455 h 703"/>
                <a:gd name="T114" fmla="*/ 342 w 364"/>
                <a:gd name="T115" fmla="*/ 461 h 703"/>
                <a:gd name="T116" fmla="*/ 342 w 364"/>
                <a:gd name="T117" fmla="*/ 644 h 703"/>
                <a:gd name="T118" fmla="*/ 337 w 364"/>
                <a:gd name="T119" fmla="*/ 650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 h="703">
                  <a:moveTo>
                    <a:pt x="352" y="702"/>
                  </a:moveTo>
                  <a:lnTo>
                    <a:pt x="352" y="702"/>
                  </a:lnTo>
                  <a:cubicBezTo>
                    <a:pt x="359" y="702"/>
                    <a:pt x="363" y="697"/>
                    <a:pt x="363" y="690"/>
                  </a:cubicBezTo>
                  <a:cubicBezTo>
                    <a:pt x="363" y="644"/>
                    <a:pt x="363" y="644"/>
                    <a:pt x="363" y="644"/>
                  </a:cubicBezTo>
                  <a:cubicBezTo>
                    <a:pt x="363" y="461"/>
                    <a:pt x="363" y="461"/>
                    <a:pt x="363" y="461"/>
                  </a:cubicBezTo>
                  <a:cubicBezTo>
                    <a:pt x="363" y="427"/>
                    <a:pt x="363" y="427"/>
                    <a:pt x="363" y="427"/>
                  </a:cubicBezTo>
                  <a:cubicBezTo>
                    <a:pt x="363" y="244"/>
                    <a:pt x="363" y="244"/>
                    <a:pt x="363" y="244"/>
                  </a:cubicBezTo>
                  <a:cubicBezTo>
                    <a:pt x="363" y="210"/>
                    <a:pt x="363" y="210"/>
                    <a:pt x="363" y="210"/>
                  </a:cubicBezTo>
                  <a:cubicBezTo>
                    <a:pt x="363" y="35"/>
                    <a:pt x="363" y="35"/>
                    <a:pt x="363" y="35"/>
                  </a:cubicBezTo>
                  <a:cubicBezTo>
                    <a:pt x="363" y="27"/>
                    <a:pt x="363" y="27"/>
                    <a:pt x="363" y="27"/>
                  </a:cubicBezTo>
                  <a:cubicBezTo>
                    <a:pt x="363" y="12"/>
                    <a:pt x="351" y="0"/>
                    <a:pt x="337" y="0"/>
                  </a:cubicBezTo>
                  <a:cubicBezTo>
                    <a:pt x="27" y="0"/>
                    <a:pt x="27" y="0"/>
                    <a:pt x="27" y="0"/>
                  </a:cubicBezTo>
                  <a:cubicBezTo>
                    <a:pt x="16" y="0"/>
                    <a:pt x="6" y="7"/>
                    <a:pt x="2" y="18"/>
                  </a:cubicBezTo>
                  <a:cubicBezTo>
                    <a:pt x="1" y="19"/>
                    <a:pt x="0" y="20"/>
                    <a:pt x="0" y="23"/>
                  </a:cubicBezTo>
                  <a:cubicBezTo>
                    <a:pt x="0" y="27"/>
                    <a:pt x="0" y="27"/>
                    <a:pt x="0" y="27"/>
                  </a:cubicBezTo>
                  <a:cubicBezTo>
                    <a:pt x="0" y="210"/>
                    <a:pt x="0" y="210"/>
                    <a:pt x="0" y="210"/>
                  </a:cubicBezTo>
                  <a:cubicBezTo>
                    <a:pt x="0" y="244"/>
                    <a:pt x="0" y="244"/>
                    <a:pt x="0" y="244"/>
                  </a:cubicBezTo>
                  <a:cubicBezTo>
                    <a:pt x="0" y="427"/>
                    <a:pt x="0" y="427"/>
                    <a:pt x="0" y="427"/>
                  </a:cubicBezTo>
                  <a:cubicBezTo>
                    <a:pt x="0" y="461"/>
                    <a:pt x="0" y="461"/>
                    <a:pt x="0" y="461"/>
                  </a:cubicBezTo>
                  <a:cubicBezTo>
                    <a:pt x="0" y="644"/>
                    <a:pt x="0" y="644"/>
                    <a:pt x="0" y="644"/>
                  </a:cubicBezTo>
                  <a:cubicBezTo>
                    <a:pt x="0" y="690"/>
                    <a:pt x="0" y="690"/>
                    <a:pt x="0" y="690"/>
                  </a:cubicBezTo>
                  <a:cubicBezTo>
                    <a:pt x="0" y="697"/>
                    <a:pt x="5" y="702"/>
                    <a:pt x="11" y="702"/>
                  </a:cubicBezTo>
                  <a:cubicBezTo>
                    <a:pt x="17" y="702"/>
                    <a:pt x="22" y="697"/>
                    <a:pt x="22" y="690"/>
                  </a:cubicBezTo>
                  <a:cubicBezTo>
                    <a:pt x="22" y="671"/>
                    <a:pt x="22" y="671"/>
                    <a:pt x="22" y="671"/>
                  </a:cubicBezTo>
                  <a:cubicBezTo>
                    <a:pt x="24" y="671"/>
                    <a:pt x="25" y="672"/>
                    <a:pt x="27" y="672"/>
                  </a:cubicBezTo>
                  <a:cubicBezTo>
                    <a:pt x="337" y="672"/>
                    <a:pt x="337" y="672"/>
                    <a:pt x="337" y="672"/>
                  </a:cubicBezTo>
                  <a:cubicBezTo>
                    <a:pt x="339" y="672"/>
                    <a:pt x="341" y="671"/>
                    <a:pt x="342" y="671"/>
                  </a:cubicBezTo>
                  <a:cubicBezTo>
                    <a:pt x="342" y="690"/>
                    <a:pt x="342" y="690"/>
                    <a:pt x="342" y="690"/>
                  </a:cubicBezTo>
                  <a:cubicBezTo>
                    <a:pt x="342" y="697"/>
                    <a:pt x="347" y="702"/>
                    <a:pt x="352" y="702"/>
                  </a:cubicBezTo>
                  <a:close/>
                  <a:moveTo>
                    <a:pt x="22" y="27"/>
                  </a:moveTo>
                  <a:lnTo>
                    <a:pt x="22" y="27"/>
                  </a:lnTo>
                  <a:cubicBezTo>
                    <a:pt x="22" y="24"/>
                    <a:pt x="24" y="20"/>
                    <a:pt x="27" y="20"/>
                  </a:cubicBezTo>
                  <a:cubicBezTo>
                    <a:pt x="337" y="20"/>
                    <a:pt x="337" y="20"/>
                    <a:pt x="337" y="20"/>
                  </a:cubicBezTo>
                  <a:cubicBezTo>
                    <a:pt x="340" y="20"/>
                    <a:pt x="342" y="24"/>
                    <a:pt x="342" y="27"/>
                  </a:cubicBezTo>
                  <a:cubicBezTo>
                    <a:pt x="342" y="35"/>
                    <a:pt x="342" y="35"/>
                    <a:pt x="342" y="35"/>
                  </a:cubicBezTo>
                  <a:cubicBezTo>
                    <a:pt x="342" y="210"/>
                    <a:pt x="342" y="210"/>
                    <a:pt x="342" y="210"/>
                  </a:cubicBezTo>
                  <a:cubicBezTo>
                    <a:pt x="342" y="214"/>
                    <a:pt x="340" y="216"/>
                    <a:pt x="337" y="216"/>
                  </a:cubicBezTo>
                  <a:cubicBezTo>
                    <a:pt x="27" y="216"/>
                    <a:pt x="27" y="216"/>
                    <a:pt x="27" y="216"/>
                  </a:cubicBezTo>
                  <a:cubicBezTo>
                    <a:pt x="24" y="216"/>
                    <a:pt x="22" y="214"/>
                    <a:pt x="22" y="210"/>
                  </a:cubicBezTo>
                  <a:lnTo>
                    <a:pt x="22" y="27"/>
                  </a:lnTo>
                  <a:close/>
                  <a:moveTo>
                    <a:pt x="22" y="244"/>
                  </a:moveTo>
                  <a:lnTo>
                    <a:pt x="22" y="244"/>
                  </a:lnTo>
                  <a:cubicBezTo>
                    <a:pt x="22" y="241"/>
                    <a:pt x="24" y="238"/>
                    <a:pt x="27" y="238"/>
                  </a:cubicBezTo>
                  <a:cubicBezTo>
                    <a:pt x="337" y="238"/>
                    <a:pt x="337" y="238"/>
                    <a:pt x="337" y="238"/>
                  </a:cubicBezTo>
                  <a:cubicBezTo>
                    <a:pt x="340" y="238"/>
                    <a:pt x="342" y="241"/>
                    <a:pt x="342" y="244"/>
                  </a:cubicBezTo>
                  <a:cubicBezTo>
                    <a:pt x="342" y="427"/>
                    <a:pt x="342" y="427"/>
                    <a:pt x="342" y="427"/>
                  </a:cubicBezTo>
                  <a:cubicBezTo>
                    <a:pt x="342" y="430"/>
                    <a:pt x="340" y="433"/>
                    <a:pt x="337" y="433"/>
                  </a:cubicBezTo>
                  <a:cubicBezTo>
                    <a:pt x="27" y="433"/>
                    <a:pt x="27" y="433"/>
                    <a:pt x="27" y="433"/>
                  </a:cubicBezTo>
                  <a:cubicBezTo>
                    <a:pt x="24" y="433"/>
                    <a:pt x="22" y="430"/>
                    <a:pt x="22" y="427"/>
                  </a:cubicBezTo>
                  <a:lnTo>
                    <a:pt x="22" y="244"/>
                  </a:lnTo>
                  <a:close/>
                  <a:moveTo>
                    <a:pt x="337" y="650"/>
                  </a:moveTo>
                  <a:lnTo>
                    <a:pt x="337" y="650"/>
                  </a:lnTo>
                  <a:cubicBezTo>
                    <a:pt x="27" y="650"/>
                    <a:pt x="27" y="650"/>
                    <a:pt x="27" y="650"/>
                  </a:cubicBezTo>
                  <a:cubicBezTo>
                    <a:pt x="24" y="650"/>
                    <a:pt x="22" y="648"/>
                    <a:pt x="22" y="644"/>
                  </a:cubicBezTo>
                  <a:cubicBezTo>
                    <a:pt x="22" y="461"/>
                    <a:pt x="22" y="461"/>
                    <a:pt x="22" y="461"/>
                  </a:cubicBezTo>
                  <a:cubicBezTo>
                    <a:pt x="22" y="458"/>
                    <a:pt x="24" y="455"/>
                    <a:pt x="27" y="455"/>
                  </a:cubicBezTo>
                  <a:cubicBezTo>
                    <a:pt x="337" y="455"/>
                    <a:pt x="337" y="455"/>
                    <a:pt x="337" y="455"/>
                  </a:cubicBezTo>
                  <a:cubicBezTo>
                    <a:pt x="340" y="455"/>
                    <a:pt x="342" y="458"/>
                    <a:pt x="342" y="461"/>
                  </a:cubicBezTo>
                  <a:cubicBezTo>
                    <a:pt x="342" y="644"/>
                    <a:pt x="342" y="644"/>
                    <a:pt x="342" y="644"/>
                  </a:cubicBezTo>
                  <a:cubicBezTo>
                    <a:pt x="342" y="648"/>
                    <a:pt x="340" y="650"/>
                    <a:pt x="337" y="650"/>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85" name="Shape 1683" descr="TextBox 157">
            <a:extLst>
              <a:ext uri="{FF2B5EF4-FFF2-40B4-BE49-F238E27FC236}">
                <a16:creationId xmlns:a16="http://schemas.microsoft.com/office/drawing/2014/main" id="{7A8874CB-4EEB-F5DC-9AC3-C61F2C865349}"/>
              </a:ext>
            </a:extLst>
          </p:cNvPr>
          <p:cNvSpPr/>
          <p:nvPr/>
        </p:nvSpPr>
        <p:spPr>
          <a:xfrm>
            <a:off x="3506652" y="1937448"/>
            <a:ext cx="1204815"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dirty="0">
                <a:solidFill>
                  <a:schemeClr val="tx1">
                    <a:lumMod val="85000"/>
                    <a:lumOff val="15000"/>
                  </a:schemeClr>
                </a:solidFill>
              </a:rPr>
              <a:t>Backup to Disk</a:t>
            </a:r>
            <a:endParaRPr dirty="0">
              <a:solidFill>
                <a:schemeClr val="tx1">
                  <a:lumMod val="85000"/>
                  <a:lumOff val="15000"/>
                </a:schemeClr>
              </a:solidFill>
            </a:endParaRPr>
          </a:p>
        </p:txBody>
      </p:sp>
      <p:grpSp>
        <p:nvGrpSpPr>
          <p:cNvPr id="86" name="Group 25">
            <a:extLst>
              <a:ext uri="{FF2B5EF4-FFF2-40B4-BE49-F238E27FC236}">
                <a16:creationId xmlns:a16="http://schemas.microsoft.com/office/drawing/2014/main" id="{8C54A6C9-A95B-EF57-F912-522C16B91397}"/>
              </a:ext>
            </a:extLst>
          </p:cNvPr>
          <p:cNvGrpSpPr/>
          <p:nvPr/>
        </p:nvGrpSpPr>
        <p:grpSpPr>
          <a:xfrm>
            <a:off x="3821440" y="1387674"/>
            <a:ext cx="558499" cy="558499"/>
            <a:chOff x="2277974" y="2845692"/>
            <a:chExt cx="294509" cy="294509"/>
          </a:xfrm>
          <a:solidFill>
            <a:srgbClr val="0078EF"/>
          </a:solidFill>
        </p:grpSpPr>
        <p:sp>
          <p:nvSpPr>
            <p:cNvPr id="87" name="Freeform 93">
              <a:extLst>
                <a:ext uri="{FF2B5EF4-FFF2-40B4-BE49-F238E27FC236}">
                  <a16:creationId xmlns:a16="http://schemas.microsoft.com/office/drawing/2014/main" id="{EDB52FEA-5B58-656C-9B3B-0643DA4C9794}"/>
                </a:ext>
              </a:extLst>
            </p:cNvPr>
            <p:cNvSpPr>
              <a:spLocks noChangeArrowheads="1"/>
            </p:cNvSpPr>
            <p:nvPr/>
          </p:nvSpPr>
          <p:spPr bwMode="auto">
            <a:xfrm>
              <a:off x="2313166" y="3077225"/>
              <a:ext cx="35194" cy="35194"/>
            </a:xfrm>
            <a:custGeom>
              <a:avLst/>
              <a:gdLst>
                <a:gd name="T0" fmla="*/ 40 w 82"/>
                <a:gd name="T1" fmla="*/ 0 h 83"/>
                <a:gd name="T2" fmla="*/ 40 w 82"/>
                <a:gd name="T3" fmla="*/ 0 h 83"/>
                <a:gd name="T4" fmla="*/ 0 w 82"/>
                <a:gd name="T5" fmla="*/ 41 h 83"/>
                <a:gd name="T6" fmla="*/ 40 w 82"/>
                <a:gd name="T7" fmla="*/ 82 h 83"/>
                <a:gd name="T8" fmla="*/ 81 w 82"/>
                <a:gd name="T9" fmla="*/ 41 h 83"/>
                <a:gd name="T10" fmla="*/ 40 w 82"/>
                <a:gd name="T11" fmla="*/ 0 h 83"/>
                <a:gd name="T12" fmla="*/ 40 w 82"/>
                <a:gd name="T13" fmla="*/ 59 h 83"/>
                <a:gd name="T14" fmla="*/ 40 w 82"/>
                <a:gd name="T15" fmla="*/ 59 h 83"/>
                <a:gd name="T16" fmla="*/ 23 w 82"/>
                <a:gd name="T17" fmla="*/ 41 h 83"/>
                <a:gd name="T18" fmla="*/ 40 w 82"/>
                <a:gd name="T19" fmla="*/ 23 h 83"/>
                <a:gd name="T20" fmla="*/ 58 w 82"/>
                <a:gd name="T21" fmla="*/ 41 h 83"/>
                <a:gd name="T22" fmla="*/ 40 w 82"/>
                <a:gd name="T23"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3">
                  <a:moveTo>
                    <a:pt x="40" y="0"/>
                  </a:moveTo>
                  <a:lnTo>
                    <a:pt x="40" y="0"/>
                  </a:lnTo>
                  <a:cubicBezTo>
                    <a:pt x="17" y="0"/>
                    <a:pt x="0" y="18"/>
                    <a:pt x="0" y="41"/>
                  </a:cubicBezTo>
                  <a:cubicBezTo>
                    <a:pt x="0" y="63"/>
                    <a:pt x="17" y="82"/>
                    <a:pt x="40" y="82"/>
                  </a:cubicBezTo>
                  <a:cubicBezTo>
                    <a:pt x="63" y="82"/>
                    <a:pt x="81" y="63"/>
                    <a:pt x="81" y="41"/>
                  </a:cubicBezTo>
                  <a:cubicBezTo>
                    <a:pt x="81" y="18"/>
                    <a:pt x="63" y="0"/>
                    <a:pt x="40" y="0"/>
                  </a:cubicBezTo>
                  <a:close/>
                  <a:moveTo>
                    <a:pt x="40" y="59"/>
                  </a:moveTo>
                  <a:lnTo>
                    <a:pt x="40" y="59"/>
                  </a:lnTo>
                  <a:cubicBezTo>
                    <a:pt x="31" y="59"/>
                    <a:pt x="23" y="50"/>
                    <a:pt x="23" y="41"/>
                  </a:cubicBezTo>
                  <a:cubicBezTo>
                    <a:pt x="23" y="32"/>
                    <a:pt x="31" y="23"/>
                    <a:pt x="40" y="23"/>
                  </a:cubicBezTo>
                  <a:cubicBezTo>
                    <a:pt x="50" y="23"/>
                    <a:pt x="58" y="32"/>
                    <a:pt x="58" y="41"/>
                  </a:cubicBezTo>
                  <a:cubicBezTo>
                    <a:pt x="58" y="50"/>
                    <a:pt x="50" y="59"/>
                    <a:pt x="40" y="59"/>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8" name="Freeform 94">
              <a:extLst>
                <a:ext uri="{FF2B5EF4-FFF2-40B4-BE49-F238E27FC236}">
                  <a16:creationId xmlns:a16="http://schemas.microsoft.com/office/drawing/2014/main" id="{27DB96A8-CF02-BFA0-6B37-5DF8C860949D}"/>
                </a:ext>
              </a:extLst>
            </p:cNvPr>
            <p:cNvSpPr>
              <a:spLocks noChangeArrowheads="1"/>
            </p:cNvSpPr>
            <p:nvPr/>
          </p:nvSpPr>
          <p:spPr bwMode="auto">
            <a:xfrm>
              <a:off x="2313166" y="3003134"/>
              <a:ext cx="35194" cy="35194"/>
            </a:xfrm>
            <a:custGeom>
              <a:avLst/>
              <a:gdLst>
                <a:gd name="T0" fmla="*/ 40 w 82"/>
                <a:gd name="T1" fmla="*/ 0 h 84"/>
                <a:gd name="T2" fmla="*/ 40 w 82"/>
                <a:gd name="T3" fmla="*/ 0 h 84"/>
                <a:gd name="T4" fmla="*/ 0 w 82"/>
                <a:gd name="T5" fmla="*/ 41 h 84"/>
                <a:gd name="T6" fmla="*/ 40 w 82"/>
                <a:gd name="T7" fmla="*/ 83 h 84"/>
                <a:gd name="T8" fmla="*/ 81 w 82"/>
                <a:gd name="T9" fmla="*/ 41 h 84"/>
                <a:gd name="T10" fmla="*/ 40 w 82"/>
                <a:gd name="T11" fmla="*/ 0 h 84"/>
                <a:gd name="T12" fmla="*/ 40 w 82"/>
                <a:gd name="T13" fmla="*/ 59 h 84"/>
                <a:gd name="T14" fmla="*/ 40 w 82"/>
                <a:gd name="T15" fmla="*/ 59 h 84"/>
                <a:gd name="T16" fmla="*/ 23 w 82"/>
                <a:gd name="T17" fmla="*/ 41 h 84"/>
                <a:gd name="T18" fmla="*/ 40 w 82"/>
                <a:gd name="T19" fmla="*/ 24 h 84"/>
                <a:gd name="T20" fmla="*/ 58 w 82"/>
                <a:gd name="T21" fmla="*/ 41 h 84"/>
                <a:gd name="T22" fmla="*/ 40 w 82"/>
                <a:gd name="T23"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4">
                  <a:moveTo>
                    <a:pt x="40" y="0"/>
                  </a:moveTo>
                  <a:lnTo>
                    <a:pt x="40" y="0"/>
                  </a:lnTo>
                  <a:cubicBezTo>
                    <a:pt x="17" y="0"/>
                    <a:pt x="0" y="19"/>
                    <a:pt x="0" y="41"/>
                  </a:cubicBezTo>
                  <a:cubicBezTo>
                    <a:pt x="0" y="64"/>
                    <a:pt x="17" y="83"/>
                    <a:pt x="40" y="83"/>
                  </a:cubicBezTo>
                  <a:cubicBezTo>
                    <a:pt x="63" y="83"/>
                    <a:pt x="81" y="64"/>
                    <a:pt x="81" y="41"/>
                  </a:cubicBezTo>
                  <a:cubicBezTo>
                    <a:pt x="81" y="19"/>
                    <a:pt x="63" y="0"/>
                    <a:pt x="40" y="0"/>
                  </a:cubicBezTo>
                  <a:close/>
                  <a:moveTo>
                    <a:pt x="40" y="59"/>
                  </a:moveTo>
                  <a:lnTo>
                    <a:pt x="40" y="59"/>
                  </a:lnTo>
                  <a:cubicBezTo>
                    <a:pt x="31" y="59"/>
                    <a:pt x="23" y="51"/>
                    <a:pt x="23" y="41"/>
                  </a:cubicBezTo>
                  <a:cubicBezTo>
                    <a:pt x="23" y="32"/>
                    <a:pt x="31" y="24"/>
                    <a:pt x="40" y="24"/>
                  </a:cubicBezTo>
                  <a:cubicBezTo>
                    <a:pt x="50" y="24"/>
                    <a:pt x="58" y="32"/>
                    <a:pt x="58" y="41"/>
                  </a:cubicBezTo>
                  <a:cubicBezTo>
                    <a:pt x="58" y="51"/>
                    <a:pt x="50" y="59"/>
                    <a:pt x="40" y="59"/>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89" name="Freeform 95">
              <a:extLst>
                <a:ext uri="{FF2B5EF4-FFF2-40B4-BE49-F238E27FC236}">
                  <a16:creationId xmlns:a16="http://schemas.microsoft.com/office/drawing/2014/main" id="{713F224E-778C-95B2-3DC6-54578BF152D4}"/>
                </a:ext>
              </a:extLst>
            </p:cNvPr>
            <p:cNvSpPr>
              <a:spLocks noChangeArrowheads="1"/>
            </p:cNvSpPr>
            <p:nvPr/>
          </p:nvSpPr>
          <p:spPr bwMode="auto">
            <a:xfrm>
              <a:off x="2450234" y="3092043"/>
              <a:ext cx="79648" cy="11114"/>
            </a:xfrm>
            <a:custGeom>
              <a:avLst/>
              <a:gdLst>
                <a:gd name="T0" fmla="*/ 175 w 188"/>
                <a:gd name="T1" fmla="*/ 0 h 25"/>
                <a:gd name="T2" fmla="*/ 175 w 188"/>
                <a:gd name="T3" fmla="*/ 0 h 25"/>
                <a:gd name="T4" fmla="*/ 12 w 188"/>
                <a:gd name="T5" fmla="*/ 0 h 25"/>
                <a:gd name="T6" fmla="*/ 0 w 188"/>
                <a:gd name="T7" fmla="*/ 11 h 25"/>
                <a:gd name="T8" fmla="*/ 12 w 188"/>
                <a:gd name="T9" fmla="*/ 24 h 25"/>
                <a:gd name="T10" fmla="*/ 175 w 188"/>
                <a:gd name="T11" fmla="*/ 24 h 25"/>
                <a:gd name="T12" fmla="*/ 187 w 188"/>
                <a:gd name="T13" fmla="*/ 11 h 25"/>
                <a:gd name="T14" fmla="*/ 175 w 18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5">
                  <a:moveTo>
                    <a:pt x="175" y="0"/>
                  </a:moveTo>
                  <a:lnTo>
                    <a:pt x="175" y="0"/>
                  </a:lnTo>
                  <a:cubicBezTo>
                    <a:pt x="12" y="0"/>
                    <a:pt x="12" y="0"/>
                    <a:pt x="12" y="0"/>
                  </a:cubicBezTo>
                  <a:cubicBezTo>
                    <a:pt x="6" y="0"/>
                    <a:pt x="0" y="5"/>
                    <a:pt x="0" y="11"/>
                  </a:cubicBezTo>
                  <a:cubicBezTo>
                    <a:pt x="0" y="18"/>
                    <a:pt x="6" y="24"/>
                    <a:pt x="12" y="24"/>
                  </a:cubicBezTo>
                  <a:cubicBezTo>
                    <a:pt x="175" y="24"/>
                    <a:pt x="175" y="24"/>
                    <a:pt x="175" y="24"/>
                  </a:cubicBezTo>
                  <a:cubicBezTo>
                    <a:pt x="182" y="24"/>
                    <a:pt x="187" y="18"/>
                    <a:pt x="187" y="11"/>
                  </a:cubicBezTo>
                  <a:cubicBezTo>
                    <a:pt x="187" y="5"/>
                    <a:pt x="182" y="0"/>
                    <a:pt x="175" y="0"/>
                  </a:cubicBezTo>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0" name="Freeform 96">
              <a:extLst>
                <a:ext uri="{FF2B5EF4-FFF2-40B4-BE49-F238E27FC236}">
                  <a16:creationId xmlns:a16="http://schemas.microsoft.com/office/drawing/2014/main" id="{F0E568D0-9BA6-95C0-9776-94CB37B9728E}"/>
                </a:ext>
              </a:extLst>
            </p:cNvPr>
            <p:cNvSpPr>
              <a:spLocks noChangeArrowheads="1"/>
            </p:cNvSpPr>
            <p:nvPr/>
          </p:nvSpPr>
          <p:spPr bwMode="auto">
            <a:xfrm>
              <a:off x="2450234" y="3012396"/>
              <a:ext cx="79648" cy="9261"/>
            </a:xfrm>
            <a:custGeom>
              <a:avLst/>
              <a:gdLst>
                <a:gd name="T0" fmla="*/ 175 w 188"/>
                <a:gd name="T1" fmla="*/ 0 h 24"/>
                <a:gd name="T2" fmla="*/ 175 w 188"/>
                <a:gd name="T3" fmla="*/ 0 h 24"/>
                <a:gd name="T4" fmla="*/ 12 w 188"/>
                <a:gd name="T5" fmla="*/ 0 h 24"/>
                <a:gd name="T6" fmla="*/ 0 w 188"/>
                <a:gd name="T7" fmla="*/ 12 h 24"/>
                <a:gd name="T8" fmla="*/ 12 w 188"/>
                <a:gd name="T9" fmla="*/ 23 h 24"/>
                <a:gd name="T10" fmla="*/ 175 w 188"/>
                <a:gd name="T11" fmla="*/ 23 h 24"/>
                <a:gd name="T12" fmla="*/ 187 w 188"/>
                <a:gd name="T13" fmla="*/ 12 h 24"/>
                <a:gd name="T14" fmla="*/ 175 w 18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4">
                  <a:moveTo>
                    <a:pt x="175" y="0"/>
                  </a:moveTo>
                  <a:lnTo>
                    <a:pt x="175" y="0"/>
                  </a:lnTo>
                  <a:cubicBezTo>
                    <a:pt x="12" y="0"/>
                    <a:pt x="12" y="0"/>
                    <a:pt x="12" y="0"/>
                  </a:cubicBezTo>
                  <a:cubicBezTo>
                    <a:pt x="6" y="0"/>
                    <a:pt x="0" y="6"/>
                    <a:pt x="0" y="12"/>
                  </a:cubicBezTo>
                  <a:cubicBezTo>
                    <a:pt x="0" y="18"/>
                    <a:pt x="6" y="23"/>
                    <a:pt x="12" y="23"/>
                  </a:cubicBezTo>
                  <a:cubicBezTo>
                    <a:pt x="175" y="23"/>
                    <a:pt x="175" y="23"/>
                    <a:pt x="175" y="23"/>
                  </a:cubicBezTo>
                  <a:cubicBezTo>
                    <a:pt x="182" y="23"/>
                    <a:pt x="187" y="18"/>
                    <a:pt x="187" y="12"/>
                  </a:cubicBezTo>
                  <a:cubicBezTo>
                    <a:pt x="187" y="6"/>
                    <a:pt x="182" y="0"/>
                    <a:pt x="175" y="0"/>
                  </a:cubicBezTo>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1" name="Freeform 97">
              <a:extLst>
                <a:ext uri="{FF2B5EF4-FFF2-40B4-BE49-F238E27FC236}">
                  <a16:creationId xmlns:a16="http://schemas.microsoft.com/office/drawing/2014/main" id="{3EC5BE78-E649-F847-5F25-68B8CCCB3CC8}"/>
                </a:ext>
              </a:extLst>
            </p:cNvPr>
            <p:cNvSpPr>
              <a:spLocks noChangeArrowheads="1"/>
            </p:cNvSpPr>
            <p:nvPr/>
          </p:nvSpPr>
          <p:spPr bwMode="auto">
            <a:xfrm>
              <a:off x="2313166" y="2929044"/>
              <a:ext cx="35194" cy="35194"/>
            </a:xfrm>
            <a:custGeom>
              <a:avLst/>
              <a:gdLst>
                <a:gd name="T0" fmla="*/ 40 w 82"/>
                <a:gd name="T1" fmla="*/ 81 h 82"/>
                <a:gd name="T2" fmla="*/ 40 w 82"/>
                <a:gd name="T3" fmla="*/ 81 h 82"/>
                <a:gd name="T4" fmla="*/ 81 w 82"/>
                <a:gd name="T5" fmla="*/ 40 h 82"/>
                <a:gd name="T6" fmla="*/ 40 w 82"/>
                <a:gd name="T7" fmla="*/ 0 h 82"/>
                <a:gd name="T8" fmla="*/ 0 w 82"/>
                <a:gd name="T9" fmla="*/ 40 h 82"/>
                <a:gd name="T10" fmla="*/ 40 w 82"/>
                <a:gd name="T11" fmla="*/ 81 h 82"/>
                <a:gd name="T12" fmla="*/ 40 w 82"/>
                <a:gd name="T13" fmla="*/ 22 h 82"/>
                <a:gd name="T14" fmla="*/ 40 w 82"/>
                <a:gd name="T15" fmla="*/ 22 h 82"/>
                <a:gd name="T16" fmla="*/ 58 w 82"/>
                <a:gd name="T17" fmla="*/ 40 h 82"/>
                <a:gd name="T18" fmla="*/ 40 w 82"/>
                <a:gd name="T19" fmla="*/ 58 h 82"/>
                <a:gd name="T20" fmla="*/ 23 w 82"/>
                <a:gd name="T21" fmla="*/ 40 h 82"/>
                <a:gd name="T22" fmla="*/ 40 w 82"/>
                <a:gd name="T23"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2">
                  <a:moveTo>
                    <a:pt x="40" y="81"/>
                  </a:moveTo>
                  <a:lnTo>
                    <a:pt x="40" y="81"/>
                  </a:lnTo>
                  <a:cubicBezTo>
                    <a:pt x="63" y="81"/>
                    <a:pt x="81" y="63"/>
                    <a:pt x="81" y="40"/>
                  </a:cubicBezTo>
                  <a:cubicBezTo>
                    <a:pt x="81" y="17"/>
                    <a:pt x="63" y="0"/>
                    <a:pt x="40" y="0"/>
                  </a:cubicBezTo>
                  <a:cubicBezTo>
                    <a:pt x="17" y="0"/>
                    <a:pt x="0" y="17"/>
                    <a:pt x="0" y="40"/>
                  </a:cubicBezTo>
                  <a:cubicBezTo>
                    <a:pt x="0" y="63"/>
                    <a:pt x="17" y="81"/>
                    <a:pt x="40" y="81"/>
                  </a:cubicBezTo>
                  <a:close/>
                  <a:moveTo>
                    <a:pt x="40" y="22"/>
                  </a:moveTo>
                  <a:lnTo>
                    <a:pt x="40" y="22"/>
                  </a:lnTo>
                  <a:cubicBezTo>
                    <a:pt x="50" y="22"/>
                    <a:pt x="58" y="31"/>
                    <a:pt x="58" y="40"/>
                  </a:cubicBezTo>
                  <a:cubicBezTo>
                    <a:pt x="58" y="50"/>
                    <a:pt x="50" y="58"/>
                    <a:pt x="40" y="58"/>
                  </a:cubicBezTo>
                  <a:cubicBezTo>
                    <a:pt x="31" y="58"/>
                    <a:pt x="23" y="50"/>
                    <a:pt x="23" y="40"/>
                  </a:cubicBezTo>
                  <a:cubicBezTo>
                    <a:pt x="23" y="31"/>
                    <a:pt x="31" y="22"/>
                    <a:pt x="40" y="22"/>
                  </a:cubicBez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2" name="Freeform 98">
              <a:extLst>
                <a:ext uri="{FF2B5EF4-FFF2-40B4-BE49-F238E27FC236}">
                  <a16:creationId xmlns:a16="http://schemas.microsoft.com/office/drawing/2014/main" id="{C396705B-5490-B5E8-1496-3144902B4147}"/>
                </a:ext>
              </a:extLst>
            </p:cNvPr>
            <p:cNvSpPr>
              <a:spLocks noChangeArrowheads="1"/>
            </p:cNvSpPr>
            <p:nvPr/>
          </p:nvSpPr>
          <p:spPr bwMode="auto">
            <a:xfrm>
              <a:off x="2450234" y="2943862"/>
              <a:ext cx="79648" cy="9262"/>
            </a:xfrm>
            <a:custGeom>
              <a:avLst/>
              <a:gdLst>
                <a:gd name="T0" fmla="*/ 12 w 188"/>
                <a:gd name="T1" fmla="*/ 23 h 24"/>
                <a:gd name="T2" fmla="*/ 12 w 188"/>
                <a:gd name="T3" fmla="*/ 23 h 24"/>
                <a:gd name="T4" fmla="*/ 175 w 188"/>
                <a:gd name="T5" fmla="*/ 23 h 24"/>
                <a:gd name="T6" fmla="*/ 187 w 188"/>
                <a:gd name="T7" fmla="*/ 11 h 24"/>
                <a:gd name="T8" fmla="*/ 175 w 188"/>
                <a:gd name="T9" fmla="*/ 0 h 24"/>
                <a:gd name="T10" fmla="*/ 12 w 188"/>
                <a:gd name="T11" fmla="*/ 0 h 24"/>
                <a:gd name="T12" fmla="*/ 0 w 188"/>
                <a:gd name="T13" fmla="*/ 11 h 24"/>
                <a:gd name="T14" fmla="*/ 12 w 188"/>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24">
                  <a:moveTo>
                    <a:pt x="12" y="23"/>
                  </a:moveTo>
                  <a:lnTo>
                    <a:pt x="12" y="23"/>
                  </a:lnTo>
                  <a:cubicBezTo>
                    <a:pt x="175" y="23"/>
                    <a:pt x="175" y="23"/>
                    <a:pt x="175" y="23"/>
                  </a:cubicBezTo>
                  <a:cubicBezTo>
                    <a:pt x="182" y="23"/>
                    <a:pt x="187" y="18"/>
                    <a:pt x="187" y="11"/>
                  </a:cubicBezTo>
                  <a:cubicBezTo>
                    <a:pt x="187" y="5"/>
                    <a:pt x="182" y="0"/>
                    <a:pt x="175" y="0"/>
                  </a:cubicBezTo>
                  <a:cubicBezTo>
                    <a:pt x="12" y="0"/>
                    <a:pt x="12" y="0"/>
                    <a:pt x="12" y="0"/>
                  </a:cubicBezTo>
                  <a:cubicBezTo>
                    <a:pt x="6" y="0"/>
                    <a:pt x="0" y="5"/>
                    <a:pt x="0" y="11"/>
                  </a:cubicBezTo>
                  <a:cubicBezTo>
                    <a:pt x="0" y="18"/>
                    <a:pt x="6" y="23"/>
                    <a:pt x="12" y="23"/>
                  </a:cubicBezTo>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93" name="Freeform 99">
              <a:extLst>
                <a:ext uri="{FF2B5EF4-FFF2-40B4-BE49-F238E27FC236}">
                  <a16:creationId xmlns:a16="http://schemas.microsoft.com/office/drawing/2014/main" id="{36640095-23F1-B162-358A-1A16C1D68573}"/>
                </a:ext>
              </a:extLst>
            </p:cNvPr>
            <p:cNvSpPr>
              <a:spLocks noChangeArrowheads="1"/>
            </p:cNvSpPr>
            <p:nvPr/>
          </p:nvSpPr>
          <p:spPr bwMode="auto">
            <a:xfrm>
              <a:off x="2277974" y="2845692"/>
              <a:ext cx="294509" cy="294509"/>
            </a:xfrm>
            <a:custGeom>
              <a:avLst/>
              <a:gdLst>
                <a:gd name="T0" fmla="*/ 698 w 702"/>
                <a:gd name="T1" fmla="*/ 143 h 701"/>
                <a:gd name="T2" fmla="*/ 698 w 702"/>
                <a:gd name="T3" fmla="*/ 143 h 701"/>
                <a:gd name="T4" fmla="*/ 698 w 702"/>
                <a:gd name="T5" fmla="*/ 143 h 701"/>
                <a:gd name="T6" fmla="*/ 698 w 702"/>
                <a:gd name="T7" fmla="*/ 143 h 701"/>
                <a:gd name="T8" fmla="*/ 572 w 702"/>
                <a:gd name="T9" fmla="*/ 4 h 701"/>
                <a:gd name="T10" fmla="*/ 564 w 702"/>
                <a:gd name="T11" fmla="*/ 0 h 701"/>
                <a:gd name="T12" fmla="*/ 125 w 702"/>
                <a:gd name="T13" fmla="*/ 0 h 701"/>
                <a:gd name="T14" fmla="*/ 116 w 702"/>
                <a:gd name="T15" fmla="*/ 4 h 701"/>
                <a:gd name="T16" fmla="*/ 2 w 702"/>
                <a:gd name="T17" fmla="*/ 144 h 701"/>
                <a:gd name="T18" fmla="*/ 0 w 702"/>
                <a:gd name="T19" fmla="*/ 151 h 701"/>
                <a:gd name="T20" fmla="*/ 0 w 702"/>
                <a:gd name="T21" fmla="*/ 152 h 701"/>
                <a:gd name="T22" fmla="*/ 0 w 702"/>
                <a:gd name="T23" fmla="*/ 619 h 701"/>
                <a:gd name="T24" fmla="*/ 67 w 702"/>
                <a:gd name="T25" fmla="*/ 700 h 701"/>
                <a:gd name="T26" fmla="*/ 622 w 702"/>
                <a:gd name="T27" fmla="*/ 700 h 701"/>
                <a:gd name="T28" fmla="*/ 701 w 702"/>
                <a:gd name="T29" fmla="*/ 619 h 701"/>
                <a:gd name="T30" fmla="*/ 701 w 702"/>
                <a:gd name="T31" fmla="*/ 152 h 701"/>
                <a:gd name="T32" fmla="*/ 701 w 702"/>
                <a:gd name="T33" fmla="*/ 151 h 701"/>
                <a:gd name="T34" fmla="*/ 698 w 702"/>
                <a:gd name="T35" fmla="*/ 143 h 701"/>
                <a:gd name="T36" fmla="*/ 130 w 702"/>
                <a:gd name="T37" fmla="*/ 23 h 701"/>
                <a:gd name="T38" fmla="*/ 130 w 702"/>
                <a:gd name="T39" fmla="*/ 23 h 701"/>
                <a:gd name="T40" fmla="*/ 558 w 702"/>
                <a:gd name="T41" fmla="*/ 23 h 701"/>
                <a:gd name="T42" fmla="*/ 663 w 702"/>
                <a:gd name="T43" fmla="*/ 140 h 701"/>
                <a:gd name="T44" fmla="*/ 36 w 702"/>
                <a:gd name="T45" fmla="*/ 140 h 701"/>
                <a:gd name="T46" fmla="*/ 130 w 702"/>
                <a:gd name="T47" fmla="*/ 23 h 701"/>
                <a:gd name="T48" fmla="*/ 678 w 702"/>
                <a:gd name="T49" fmla="*/ 619 h 701"/>
                <a:gd name="T50" fmla="*/ 678 w 702"/>
                <a:gd name="T51" fmla="*/ 619 h 701"/>
                <a:gd name="T52" fmla="*/ 622 w 702"/>
                <a:gd name="T53" fmla="*/ 677 h 701"/>
                <a:gd name="T54" fmla="*/ 67 w 702"/>
                <a:gd name="T55" fmla="*/ 677 h 701"/>
                <a:gd name="T56" fmla="*/ 23 w 702"/>
                <a:gd name="T57" fmla="*/ 619 h 701"/>
                <a:gd name="T58" fmla="*/ 23 w 702"/>
                <a:gd name="T59" fmla="*/ 514 h 701"/>
                <a:gd name="T60" fmla="*/ 23 w 702"/>
                <a:gd name="T61" fmla="*/ 514 h 701"/>
                <a:gd name="T62" fmla="*/ 678 w 702"/>
                <a:gd name="T63" fmla="*/ 514 h 701"/>
                <a:gd name="T64" fmla="*/ 678 w 702"/>
                <a:gd name="T65" fmla="*/ 514 h 701"/>
                <a:gd name="T66" fmla="*/ 678 w 702"/>
                <a:gd name="T67" fmla="*/ 619 h 701"/>
                <a:gd name="T68" fmla="*/ 678 w 702"/>
                <a:gd name="T69" fmla="*/ 491 h 701"/>
                <a:gd name="T70" fmla="*/ 678 w 702"/>
                <a:gd name="T71" fmla="*/ 491 h 701"/>
                <a:gd name="T72" fmla="*/ 678 w 702"/>
                <a:gd name="T73" fmla="*/ 491 h 701"/>
                <a:gd name="T74" fmla="*/ 23 w 702"/>
                <a:gd name="T75" fmla="*/ 491 h 701"/>
                <a:gd name="T76" fmla="*/ 23 w 702"/>
                <a:gd name="T77" fmla="*/ 491 h 701"/>
                <a:gd name="T78" fmla="*/ 23 w 702"/>
                <a:gd name="T79" fmla="*/ 351 h 701"/>
                <a:gd name="T80" fmla="*/ 23 w 702"/>
                <a:gd name="T81" fmla="*/ 351 h 701"/>
                <a:gd name="T82" fmla="*/ 678 w 702"/>
                <a:gd name="T83" fmla="*/ 351 h 701"/>
                <a:gd name="T84" fmla="*/ 678 w 702"/>
                <a:gd name="T85" fmla="*/ 351 h 701"/>
                <a:gd name="T86" fmla="*/ 678 w 702"/>
                <a:gd name="T87" fmla="*/ 491 h 701"/>
                <a:gd name="T88" fmla="*/ 678 w 702"/>
                <a:gd name="T89" fmla="*/ 327 h 701"/>
                <a:gd name="T90" fmla="*/ 678 w 702"/>
                <a:gd name="T91" fmla="*/ 327 h 701"/>
                <a:gd name="T92" fmla="*/ 678 w 702"/>
                <a:gd name="T93" fmla="*/ 327 h 701"/>
                <a:gd name="T94" fmla="*/ 23 w 702"/>
                <a:gd name="T95" fmla="*/ 327 h 701"/>
                <a:gd name="T96" fmla="*/ 23 w 702"/>
                <a:gd name="T97" fmla="*/ 327 h 701"/>
                <a:gd name="T98" fmla="*/ 23 w 702"/>
                <a:gd name="T99" fmla="*/ 163 h 701"/>
                <a:gd name="T100" fmla="*/ 678 w 702"/>
                <a:gd name="T101" fmla="*/ 163 h 701"/>
                <a:gd name="T102" fmla="*/ 678 w 702"/>
                <a:gd name="T103" fmla="*/ 327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2" h="701">
                  <a:moveTo>
                    <a:pt x="698" y="143"/>
                  </a:moveTo>
                  <a:lnTo>
                    <a:pt x="698" y="143"/>
                  </a:lnTo>
                  <a:lnTo>
                    <a:pt x="698" y="143"/>
                  </a:lnTo>
                  <a:lnTo>
                    <a:pt x="698" y="143"/>
                  </a:lnTo>
                  <a:cubicBezTo>
                    <a:pt x="572" y="4"/>
                    <a:pt x="572" y="4"/>
                    <a:pt x="572" y="4"/>
                  </a:cubicBezTo>
                  <a:cubicBezTo>
                    <a:pt x="570" y="1"/>
                    <a:pt x="567" y="0"/>
                    <a:pt x="564" y="0"/>
                  </a:cubicBezTo>
                  <a:cubicBezTo>
                    <a:pt x="125" y="0"/>
                    <a:pt x="125" y="0"/>
                    <a:pt x="125" y="0"/>
                  </a:cubicBezTo>
                  <a:cubicBezTo>
                    <a:pt x="122" y="0"/>
                    <a:pt x="119" y="2"/>
                    <a:pt x="116" y="4"/>
                  </a:cubicBezTo>
                  <a:cubicBezTo>
                    <a:pt x="2" y="144"/>
                    <a:pt x="2" y="144"/>
                    <a:pt x="2" y="144"/>
                  </a:cubicBezTo>
                  <a:cubicBezTo>
                    <a:pt x="1" y="146"/>
                    <a:pt x="0" y="149"/>
                    <a:pt x="0" y="151"/>
                  </a:cubicBezTo>
                  <a:cubicBezTo>
                    <a:pt x="0" y="152"/>
                    <a:pt x="0" y="152"/>
                    <a:pt x="0" y="152"/>
                  </a:cubicBezTo>
                  <a:cubicBezTo>
                    <a:pt x="0" y="619"/>
                    <a:pt x="0" y="619"/>
                    <a:pt x="0" y="619"/>
                  </a:cubicBezTo>
                  <a:cubicBezTo>
                    <a:pt x="0" y="664"/>
                    <a:pt x="5" y="700"/>
                    <a:pt x="67" y="700"/>
                  </a:cubicBezTo>
                  <a:cubicBezTo>
                    <a:pt x="622" y="700"/>
                    <a:pt x="622" y="700"/>
                    <a:pt x="622" y="700"/>
                  </a:cubicBezTo>
                  <a:cubicBezTo>
                    <a:pt x="676" y="700"/>
                    <a:pt x="701" y="674"/>
                    <a:pt x="701" y="619"/>
                  </a:cubicBezTo>
                  <a:cubicBezTo>
                    <a:pt x="701" y="152"/>
                    <a:pt x="701" y="152"/>
                    <a:pt x="701" y="152"/>
                  </a:cubicBezTo>
                  <a:lnTo>
                    <a:pt x="701" y="151"/>
                  </a:lnTo>
                  <a:cubicBezTo>
                    <a:pt x="701" y="149"/>
                    <a:pt x="700" y="145"/>
                    <a:pt x="698" y="143"/>
                  </a:cubicBezTo>
                  <a:close/>
                  <a:moveTo>
                    <a:pt x="130" y="23"/>
                  </a:moveTo>
                  <a:lnTo>
                    <a:pt x="130" y="23"/>
                  </a:lnTo>
                  <a:cubicBezTo>
                    <a:pt x="558" y="23"/>
                    <a:pt x="558" y="23"/>
                    <a:pt x="558" y="23"/>
                  </a:cubicBezTo>
                  <a:cubicBezTo>
                    <a:pt x="663" y="140"/>
                    <a:pt x="663" y="140"/>
                    <a:pt x="663" y="140"/>
                  </a:cubicBezTo>
                  <a:cubicBezTo>
                    <a:pt x="36" y="140"/>
                    <a:pt x="36" y="140"/>
                    <a:pt x="36" y="140"/>
                  </a:cubicBezTo>
                  <a:lnTo>
                    <a:pt x="130" y="23"/>
                  </a:lnTo>
                  <a:close/>
                  <a:moveTo>
                    <a:pt x="678" y="619"/>
                  </a:moveTo>
                  <a:lnTo>
                    <a:pt x="678" y="619"/>
                  </a:lnTo>
                  <a:cubicBezTo>
                    <a:pt x="678" y="662"/>
                    <a:pt x="662" y="677"/>
                    <a:pt x="622" y="677"/>
                  </a:cubicBezTo>
                  <a:cubicBezTo>
                    <a:pt x="67" y="677"/>
                    <a:pt x="67" y="677"/>
                    <a:pt x="67" y="677"/>
                  </a:cubicBezTo>
                  <a:cubicBezTo>
                    <a:pt x="30" y="677"/>
                    <a:pt x="23" y="668"/>
                    <a:pt x="23" y="619"/>
                  </a:cubicBezTo>
                  <a:cubicBezTo>
                    <a:pt x="23" y="514"/>
                    <a:pt x="23" y="514"/>
                    <a:pt x="23" y="514"/>
                  </a:cubicBezTo>
                  <a:lnTo>
                    <a:pt x="23" y="514"/>
                  </a:lnTo>
                  <a:cubicBezTo>
                    <a:pt x="678" y="514"/>
                    <a:pt x="678" y="514"/>
                    <a:pt x="678" y="514"/>
                  </a:cubicBezTo>
                  <a:lnTo>
                    <a:pt x="678" y="514"/>
                  </a:lnTo>
                  <a:lnTo>
                    <a:pt x="678" y="619"/>
                  </a:lnTo>
                  <a:close/>
                  <a:moveTo>
                    <a:pt x="678" y="491"/>
                  </a:moveTo>
                  <a:lnTo>
                    <a:pt x="678" y="491"/>
                  </a:lnTo>
                  <a:lnTo>
                    <a:pt x="678" y="491"/>
                  </a:lnTo>
                  <a:cubicBezTo>
                    <a:pt x="23" y="491"/>
                    <a:pt x="23" y="491"/>
                    <a:pt x="23" y="491"/>
                  </a:cubicBezTo>
                  <a:lnTo>
                    <a:pt x="23" y="491"/>
                  </a:lnTo>
                  <a:cubicBezTo>
                    <a:pt x="23" y="351"/>
                    <a:pt x="23" y="351"/>
                    <a:pt x="23" y="351"/>
                  </a:cubicBezTo>
                  <a:lnTo>
                    <a:pt x="23" y="351"/>
                  </a:lnTo>
                  <a:cubicBezTo>
                    <a:pt x="678" y="351"/>
                    <a:pt x="678" y="351"/>
                    <a:pt x="678" y="351"/>
                  </a:cubicBezTo>
                  <a:lnTo>
                    <a:pt x="678" y="351"/>
                  </a:lnTo>
                  <a:lnTo>
                    <a:pt x="678" y="491"/>
                  </a:lnTo>
                  <a:close/>
                  <a:moveTo>
                    <a:pt x="678" y="327"/>
                  </a:moveTo>
                  <a:lnTo>
                    <a:pt x="678" y="327"/>
                  </a:lnTo>
                  <a:lnTo>
                    <a:pt x="678" y="327"/>
                  </a:lnTo>
                  <a:cubicBezTo>
                    <a:pt x="23" y="327"/>
                    <a:pt x="23" y="327"/>
                    <a:pt x="23" y="327"/>
                  </a:cubicBezTo>
                  <a:lnTo>
                    <a:pt x="23" y="327"/>
                  </a:lnTo>
                  <a:cubicBezTo>
                    <a:pt x="23" y="163"/>
                    <a:pt x="23" y="163"/>
                    <a:pt x="23" y="163"/>
                  </a:cubicBezTo>
                  <a:cubicBezTo>
                    <a:pt x="678" y="163"/>
                    <a:pt x="678" y="163"/>
                    <a:pt x="678" y="163"/>
                  </a:cubicBezTo>
                  <a:lnTo>
                    <a:pt x="678" y="327"/>
                  </a:lnTo>
                  <a:close/>
                </a:path>
              </a:pathLst>
            </a:custGeom>
            <a:grp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sp>
        <p:nvSpPr>
          <p:cNvPr id="94" name="Freeform 34">
            <a:extLst>
              <a:ext uri="{FF2B5EF4-FFF2-40B4-BE49-F238E27FC236}">
                <a16:creationId xmlns:a16="http://schemas.microsoft.com/office/drawing/2014/main" id="{3BB51379-5220-7D7D-89AF-0906FD135FFB}"/>
              </a:ext>
            </a:extLst>
          </p:cNvPr>
          <p:cNvSpPr>
            <a:spLocks noChangeAspect="1" noChangeArrowheads="1"/>
          </p:cNvSpPr>
          <p:nvPr/>
        </p:nvSpPr>
        <p:spPr bwMode="auto">
          <a:xfrm>
            <a:off x="6667310" y="1491162"/>
            <a:ext cx="726143" cy="422269"/>
          </a:xfrm>
          <a:custGeom>
            <a:avLst/>
            <a:gdLst>
              <a:gd name="T0" fmla="*/ 464 w 810"/>
              <a:gd name="T1" fmla="*/ 224 h 471"/>
              <a:gd name="T2" fmla="*/ 464 w 810"/>
              <a:gd name="T3" fmla="*/ 224 h 471"/>
              <a:gd name="T4" fmla="*/ 347 w 810"/>
              <a:gd name="T5" fmla="*/ 224 h 471"/>
              <a:gd name="T6" fmla="*/ 347 w 810"/>
              <a:gd name="T7" fmla="*/ 188 h 471"/>
              <a:gd name="T8" fmla="*/ 405 w 810"/>
              <a:gd name="T9" fmla="*/ 143 h 471"/>
              <a:gd name="T10" fmla="*/ 464 w 810"/>
              <a:gd name="T11" fmla="*/ 187 h 471"/>
              <a:gd name="T12" fmla="*/ 464 w 810"/>
              <a:gd name="T13" fmla="*/ 224 h 471"/>
              <a:gd name="T14" fmla="*/ 355 w 810"/>
              <a:gd name="T15" fmla="*/ 314 h 471"/>
              <a:gd name="T16" fmla="*/ 355 w 810"/>
              <a:gd name="T17" fmla="*/ 314 h 471"/>
              <a:gd name="T18" fmla="*/ 384 w 810"/>
              <a:gd name="T19" fmla="*/ 342 h 471"/>
              <a:gd name="T20" fmla="*/ 393 w 810"/>
              <a:gd name="T21" fmla="*/ 345 h 471"/>
              <a:gd name="T22" fmla="*/ 401 w 810"/>
              <a:gd name="T23" fmla="*/ 342 h 471"/>
              <a:gd name="T24" fmla="*/ 461 w 810"/>
              <a:gd name="T25" fmla="*/ 285 h 471"/>
              <a:gd name="T26" fmla="*/ 463 w 810"/>
              <a:gd name="T27" fmla="*/ 268 h 471"/>
              <a:gd name="T28" fmla="*/ 446 w 810"/>
              <a:gd name="T29" fmla="*/ 268 h 471"/>
              <a:gd name="T30" fmla="*/ 393 w 810"/>
              <a:gd name="T31" fmla="*/ 318 h 471"/>
              <a:gd name="T32" fmla="*/ 372 w 810"/>
              <a:gd name="T33" fmla="*/ 298 h 471"/>
              <a:gd name="T34" fmla="*/ 355 w 810"/>
              <a:gd name="T35" fmla="*/ 298 h 471"/>
              <a:gd name="T36" fmla="*/ 355 w 810"/>
              <a:gd name="T37" fmla="*/ 314 h 471"/>
              <a:gd name="T38" fmla="*/ 809 w 810"/>
              <a:gd name="T39" fmla="*/ 291 h 471"/>
              <a:gd name="T40" fmla="*/ 809 w 810"/>
              <a:gd name="T41" fmla="*/ 291 h 471"/>
              <a:gd name="T42" fmla="*/ 643 w 810"/>
              <a:gd name="T43" fmla="*/ 470 h 471"/>
              <a:gd name="T44" fmla="*/ 145 w 810"/>
              <a:gd name="T45" fmla="*/ 470 h 471"/>
              <a:gd name="T46" fmla="*/ 0 w 810"/>
              <a:gd name="T47" fmla="*/ 306 h 471"/>
              <a:gd name="T48" fmla="*/ 167 w 810"/>
              <a:gd name="T49" fmla="*/ 138 h 471"/>
              <a:gd name="T50" fmla="*/ 228 w 810"/>
              <a:gd name="T51" fmla="*/ 151 h 471"/>
              <a:gd name="T52" fmla="*/ 409 w 810"/>
              <a:gd name="T53" fmla="*/ 0 h 471"/>
              <a:gd name="T54" fmla="*/ 581 w 810"/>
              <a:gd name="T55" fmla="*/ 118 h 471"/>
              <a:gd name="T56" fmla="*/ 629 w 810"/>
              <a:gd name="T57" fmla="*/ 111 h 471"/>
              <a:gd name="T58" fmla="*/ 809 w 810"/>
              <a:gd name="T59" fmla="*/ 291 h 471"/>
              <a:gd name="T60" fmla="*/ 509 w 810"/>
              <a:gd name="T61" fmla="*/ 235 h 471"/>
              <a:gd name="T62" fmla="*/ 509 w 810"/>
              <a:gd name="T63" fmla="*/ 235 h 471"/>
              <a:gd name="T64" fmla="*/ 498 w 810"/>
              <a:gd name="T65" fmla="*/ 224 h 471"/>
              <a:gd name="T66" fmla="*/ 486 w 810"/>
              <a:gd name="T67" fmla="*/ 224 h 471"/>
              <a:gd name="T68" fmla="*/ 486 w 810"/>
              <a:gd name="T69" fmla="*/ 187 h 471"/>
              <a:gd name="T70" fmla="*/ 405 w 810"/>
              <a:gd name="T71" fmla="*/ 120 h 471"/>
              <a:gd name="T72" fmla="*/ 323 w 810"/>
              <a:gd name="T73" fmla="*/ 188 h 471"/>
              <a:gd name="T74" fmla="*/ 323 w 810"/>
              <a:gd name="T75" fmla="*/ 224 h 471"/>
              <a:gd name="T76" fmla="*/ 312 w 810"/>
              <a:gd name="T77" fmla="*/ 224 h 471"/>
              <a:gd name="T78" fmla="*/ 300 w 810"/>
              <a:gd name="T79" fmla="*/ 235 h 471"/>
              <a:gd name="T80" fmla="*/ 300 w 810"/>
              <a:gd name="T81" fmla="*/ 376 h 471"/>
              <a:gd name="T82" fmla="*/ 312 w 810"/>
              <a:gd name="T83" fmla="*/ 387 h 471"/>
              <a:gd name="T84" fmla="*/ 498 w 810"/>
              <a:gd name="T85" fmla="*/ 387 h 471"/>
              <a:gd name="T86" fmla="*/ 509 w 810"/>
              <a:gd name="T87" fmla="*/ 376 h 471"/>
              <a:gd name="T88" fmla="*/ 509 w 810"/>
              <a:gd name="T89" fmla="*/ 23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0" h="471">
                <a:moveTo>
                  <a:pt x="464" y="224"/>
                </a:moveTo>
                <a:lnTo>
                  <a:pt x="464" y="224"/>
                </a:lnTo>
                <a:cubicBezTo>
                  <a:pt x="347" y="224"/>
                  <a:pt x="347" y="224"/>
                  <a:pt x="347" y="224"/>
                </a:cubicBezTo>
                <a:cubicBezTo>
                  <a:pt x="347" y="188"/>
                  <a:pt x="347" y="188"/>
                  <a:pt x="347" y="188"/>
                </a:cubicBezTo>
                <a:cubicBezTo>
                  <a:pt x="347" y="160"/>
                  <a:pt x="380" y="143"/>
                  <a:pt x="405" y="143"/>
                </a:cubicBezTo>
                <a:cubicBezTo>
                  <a:pt x="430" y="143"/>
                  <a:pt x="464" y="164"/>
                  <a:pt x="464" y="187"/>
                </a:cubicBezTo>
                <a:lnTo>
                  <a:pt x="464" y="224"/>
                </a:lnTo>
                <a:close/>
                <a:moveTo>
                  <a:pt x="355" y="314"/>
                </a:moveTo>
                <a:lnTo>
                  <a:pt x="355" y="314"/>
                </a:lnTo>
                <a:cubicBezTo>
                  <a:pt x="384" y="342"/>
                  <a:pt x="384" y="342"/>
                  <a:pt x="384" y="342"/>
                </a:cubicBezTo>
                <a:cubicBezTo>
                  <a:pt x="386" y="344"/>
                  <a:pt x="390" y="345"/>
                  <a:pt x="393" y="345"/>
                </a:cubicBezTo>
                <a:cubicBezTo>
                  <a:pt x="396" y="345"/>
                  <a:pt x="399" y="344"/>
                  <a:pt x="401" y="342"/>
                </a:cubicBezTo>
                <a:cubicBezTo>
                  <a:pt x="461" y="285"/>
                  <a:pt x="461" y="285"/>
                  <a:pt x="461" y="285"/>
                </a:cubicBezTo>
                <a:cubicBezTo>
                  <a:pt x="467" y="281"/>
                  <a:pt x="467" y="274"/>
                  <a:pt x="463" y="268"/>
                </a:cubicBezTo>
                <a:cubicBezTo>
                  <a:pt x="458" y="264"/>
                  <a:pt x="451" y="264"/>
                  <a:pt x="446" y="268"/>
                </a:cubicBezTo>
                <a:cubicBezTo>
                  <a:pt x="393" y="318"/>
                  <a:pt x="393" y="318"/>
                  <a:pt x="393" y="318"/>
                </a:cubicBezTo>
                <a:cubicBezTo>
                  <a:pt x="372" y="298"/>
                  <a:pt x="372" y="298"/>
                  <a:pt x="372" y="298"/>
                </a:cubicBezTo>
                <a:cubicBezTo>
                  <a:pt x="367" y="293"/>
                  <a:pt x="359" y="293"/>
                  <a:pt x="355" y="298"/>
                </a:cubicBezTo>
                <a:cubicBezTo>
                  <a:pt x="351" y="303"/>
                  <a:pt x="351" y="310"/>
                  <a:pt x="355" y="314"/>
                </a:cubicBezTo>
                <a:close/>
                <a:moveTo>
                  <a:pt x="809" y="291"/>
                </a:moveTo>
                <a:lnTo>
                  <a:pt x="809" y="291"/>
                </a:lnTo>
                <a:cubicBezTo>
                  <a:pt x="809" y="385"/>
                  <a:pt x="736" y="463"/>
                  <a:pt x="643" y="470"/>
                </a:cubicBezTo>
                <a:cubicBezTo>
                  <a:pt x="145" y="470"/>
                  <a:pt x="145" y="470"/>
                  <a:pt x="145" y="470"/>
                </a:cubicBezTo>
                <a:cubicBezTo>
                  <a:pt x="62" y="458"/>
                  <a:pt x="0" y="387"/>
                  <a:pt x="0" y="306"/>
                </a:cubicBezTo>
                <a:cubicBezTo>
                  <a:pt x="0" y="213"/>
                  <a:pt x="75" y="138"/>
                  <a:pt x="167" y="138"/>
                </a:cubicBezTo>
                <a:cubicBezTo>
                  <a:pt x="188" y="138"/>
                  <a:pt x="208" y="142"/>
                  <a:pt x="228" y="151"/>
                </a:cubicBezTo>
                <a:cubicBezTo>
                  <a:pt x="244" y="63"/>
                  <a:pt x="320" y="0"/>
                  <a:pt x="409" y="0"/>
                </a:cubicBezTo>
                <a:cubicBezTo>
                  <a:pt x="486" y="0"/>
                  <a:pt x="553" y="47"/>
                  <a:pt x="581" y="118"/>
                </a:cubicBezTo>
                <a:cubicBezTo>
                  <a:pt x="597" y="113"/>
                  <a:pt x="613" y="111"/>
                  <a:pt x="629" y="111"/>
                </a:cubicBezTo>
                <a:cubicBezTo>
                  <a:pt x="728" y="111"/>
                  <a:pt x="809" y="192"/>
                  <a:pt x="809" y="291"/>
                </a:cubicBezTo>
                <a:close/>
                <a:moveTo>
                  <a:pt x="509" y="235"/>
                </a:moveTo>
                <a:lnTo>
                  <a:pt x="509" y="235"/>
                </a:lnTo>
                <a:cubicBezTo>
                  <a:pt x="509" y="229"/>
                  <a:pt x="504" y="224"/>
                  <a:pt x="498" y="224"/>
                </a:cubicBezTo>
                <a:cubicBezTo>
                  <a:pt x="486" y="224"/>
                  <a:pt x="486" y="224"/>
                  <a:pt x="486" y="224"/>
                </a:cubicBezTo>
                <a:cubicBezTo>
                  <a:pt x="486" y="187"/>
                  <a:pt x="486" y="187"/>
                  <a:pt x="486" y="187"/>
                </a:cubicBezTo>
                <a:cubicBezTo>
                  <a:pt x="486" y="149"/>
                  <a:pt x="443" y="120"/>
                  <a:pt x="405" y="120"/>
                </a:cubicBezTo>
                <a:cubicBezTo>
                  <a:pt x="366" y="120"/>
                  <a:pt x="323" y="148"/>
                  <a:pt x="323" y="188"/>
                </a:cubicBezTo>
                <a:cubicBezTo>
                  <a:pt x="323" y="224"/>
                  <a:pt x="323" y="224"/>
                  <a:pt x="323" y="224"/>
                </a:cubicBezTo>
                <a:cubicBezTo>
                  <a:pt x="312" y="224"/>
                  <a:pt x="312" y="224"/>
                  <a:pt x="312" y="224"/>
                </a:cubicBezTo>
                <a:cubicBezTo>
                  <a:pt x="305" y="224"/>
                  <a:pt x="300" y="229"/>
                  <a:pt x="300" y="235"/>
                </a:cubicBezTo>
                <a:cubicBezTo>
                  <a:pt x="300" y="376"/>
                  <a:pt x="300" y="376"/>
                  <a:pt x="300" y="376"/>
                </a:cubicBezTo>
                <a:cubicBezTo>
                  <a:pt x="300" y="382"/>
                  <a:pt x="305" y="387"/>
                  <a:pt x="312" y="387"/>
                </a:cubicBezTo>
                <a:cubicBezTo>
                  <a:pt x="498" y="387"/>
                  <a:pt x="498" y="387"/>
                  <a:pt x="498" y="387"/>
                </a:cubicBezTo>
                <a:cubicBezTo>
                  <a:pt x="504" y="387"/>
                  <a:pt x="509" y="382"/>
                  <a:pt x="509" y="376"/>
                </a:cubicBezTo>
                <a:lnTo>
                  <a:pt x="509" y="235"/>
                </a:lnTo>
                <a:close/>
              </a:path>
            </a:pathLst>
          </a:custGeom>
          <a:solidFill>
            <a:srgbClr val="0078EF"/>
          </a:solidFill>
          <a:ln>
            <a:noFill/>
          </a:ln>
          <a:effectLst/>
        </p:spPr>
        <p:txBody>
          <a:bodyPr wrap="none" anchor="ctr"/>
          <a:lstStyle/>
          <a:p>
            <a:endParaRPr lang="en-US"/>
          </a:p>
        </p:txBody>
      </p:sp>
      <p:sp>
        <p:nvSpPr>
          <p:cNvPr id="95" name="Shape 1683" descr="TextBox 157">
            <a:extLst>
              <a:ext uri="{FF2B5EF4-FFF2-40B4-BE49-F238E27FC236}">
                <a16:creationId xmlns:a16="http://schemas.microsoft.com/office/drawing/2014/main" id="{15C1F054-F0E2-F3B2-B610-F43CADF410EE}"/>
              </a:ext>
            </a:extLst>
          </p:cNvPr>
          <p:cNvSpPr/>
          <p:nvPr/>
        </p:nvSpPr>
        <p:spPr>
          <a:xfrm>
            <a:off x="6766209" y="1938078"/>
            <a:ext cx="528348"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dirty="0">
                <a:solidFill>
                  <a:schemeClr val="tx1">
                    <a:lumMod val="85000"/>
                    <a:lumOff val="15000"/>
                  </a:schemeClr>
                </a:solidFill>
              </a:rPr>
              <a:t>Cloud</a:t>
            </a:r>
            <a:endParaRPr dirty="0">
              <a:solidFill>
                <a:schemeClr val="tx1">
                  <a:lumMod val="85000"/>
                  <a:lumOff val="15000"/>
                </a:schemeClr>
              </a:solidFill>
            </a:endParaRPr>
          </a:p>
        </p:txBody>
      </p:sp>
      <p:cxnSp>
        <p:nvCxnSpPr>
          <p:cNvPr id="100" name="Gerader Verbinder 99">
            <a:extLst>
              <a:ext uri="{FF2B5EF4-FFF2-40B4-BE49-F238E27FC236}">
                <a16:creationId xmlns:a16="http://schemas.microsoft.com/office/drawing/2014/main" id="{3FE96DF1-B893-0EF6-0639-5355057D35F4}"/>
              </a:ext>
            </a:extLst>
          </p:cNvPr>
          <p:cNvCxnSpPr/>
          <p:nvPr/>
        </p:nvCxnSpPr>
        <p:spPr>
          <a:xfrm flipH="1">
            <a:off x="1310225" y="1608466"/>
            <a:ext cx="1114317" cy="1042995"/>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cxnSp>
        <p:nvCxnSpPr>
          <p:cNvPr id="102" name="Gerader Verbinder 101">
            <a:extLst>
              <a:ext uri="{FF2B5EF4-FFF2-40B4-BE49-F238E27FC236}">
                <a16:creationId xmlns:a16="http://schemas.microsoft.com/office/drawing/2014/main" id="{02719E13-6432-A53D-70D1-04D898600CF9}"/>
              </a:ext>
            </a:extLst>
          </p:cNvPr>
          <p:cNvCxnSpPr/>
          <p:nvPr/>
        </p:nvCxnSpPr>
        <p:spPr>
          <a:xfrm flipH="1">
            <a:off x="1310225" y="2571750"/>
            <a:ext cx="1114317" cy="2368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a:extLst>
              <a:ext uri="{FF2B5EF4-FFF2-40B4-BE49-F238E27FC236}">
                <a16:creationId xmlns:a16="http://schemas.microsoft.com/office/drawing/2014/main" id="{C558989C-6740-7E48-C25C-B8537C1371D7}"/>
              </a:ext>
            </a:extLst>
          </p:cNvPr>
          <p:cNvCxnSpPr/>
          <p:nvPr/>
        </p:nvCxnSpPr>
        <p:spPr>
          <a:xfrm flipH="1" flipV="1">
            <a:off x="1294323" y="2980443"/>
            <a:ext cx="1130219" cy="53028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7" name="Gerader Verbinder 106">
            <a:extLst>
              <a:ext uri="{FF2B5EF4-FFF2-40B4-BE49-F238E27FC236}">
                <a16:creationId xmlns:a16="http://schemas.microsoft.com/office/drawing/2014/main" id="{2150D385-929A-01D2-09B4-E68F1F0EC606}"/>
              </a:ext>
            </a:extLst>
          </p:cNvPr>
          <p:cNvCxnSpPr>
            <a:cxnSpLocks/>
          </p:cNvCxnSpPr>
          <p:nvPr/>
        </p:nvCxnSpPr>
        <p:spPr>
          <a:xfrm flipH="1" flipV="1">
            <a:off x="1303993" y="3121324"/>
            <a:ext cx="1099646" cy="140286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09" name="Picture 2" descr="VMware Logo">
            <a:extLst>
              <a:ext uri="{FF2B5EF4-FFF2-40B4-BE49-F238E27FC236}">
                <a16:creationId xmlns:a16="http://schemas.microsoft.com/office/drawing/2014/main" id="{76555A8D-A8BB-3A7B-CD36-4D0231687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439" y="4510083"/>
            <a:ext cx="849330" cy="13346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 descr="Microsoft bringt Hyper-V Server 2019 - IT Magazine">
            <a:extLst>
              <a:ext uri="{FF2B5EF4-FFF2-40B4-BE49-F238E27FC236}">
                <a16:creationId xmlns:a16="http://schemas.microsoft.com/office/drawing/2014/main" id="{C217B1C9-3946-941C-4EB3-ABBFC47588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71790" y="4377430"/>
            <a:ext cx="849330" cy="3987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Oracle, The World's Largest Enterprise Software Company">
            <a:hlinkClick r:id="rId5"/>
            <a:extLst>
              <a:ext uri="{FF2B5EF4-FFF2-40B4-BE49-F238E27FC236}">
                <a16:creationId xmlns:a16="http://schemas.microsoft.com/office/drawing/2014/main" id="{92AC1599-8864-F583-CB6C-79961DE788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6991" y="3565885"/>
            <a:ext cx="982068" cy="119641"/>
          </a:xfrm>
          <a:prstGeom prst="rect">
            <a:avLst/>
          </a:prstGeom>
          <a:noFill/>
          <a:ln w="9525">
            <a:noFill/>
            <a:miter lim="800000"/>
            <a:headEnd/>
            <a:tailEnd/>
          </a:ln>
        </p:spPr>
      </p:pic>
      <p:pic>
        <p:nvPicPr>
          <p:cNvPr id="3" name="Picture 10" descr="http://blog.appassure.com/wp-content/uploads/2011/06/Microsoft-Exchange-Server-2010.png">
            <a:extLst>
              <a:ext uri="{FF2B5EF4-FFF2-40B4-BE49-F238E27FC236}">
                <a16:creationId xmlns:a16="http://schemas.microsoft.com/office/drawing/2014/main" id="{ACF46EF1-CB78-D60F-EC14-F0FF936EF2B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31013" y="3235336"/>
            <a:ext cx="837747" cy="466012"/>
          </a:xfrm>
          <a:prstGeom prst="rect">
            <a:avLst/>
          </a:prstGeom>
          <a:noFill/>
        </p:spPr>
      </p:pic>
      <p:pic>
        <p:nvPicPr>
          <p:cNvPr id="4" name="Picture 8" descr="SAP HANA Integration - Adega.ch">
            <a:extLst>
              <a:ext uri="{FF2B5EF4-FFF2-40B4-BE49-F238E27FC236}">
                <a16:creationId xmlns:a16="http://schemas.microsoft.com/office/drawing/2014/main" id="{C8E1EDE9-D42D-00AE-9997-90DD31847D71}"/>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390714" y="3360752"/>
            <a:ext cx="1031977" cy="343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calearc.com/media/page/F8B58CBA-5056-9F6B-F536CD9F1B441073/03F57A20-5056-9F6B-F559D68608DA31B6/images/o/MySQL%20logo%20png.png">
            <a:extLst>
              <a:ext uri="{FF2B5EF4-FFF2-40B4-BE49-F238E27FC236}">
                <a16:creationId xmlns:a16="http://schemas.microsoft.com/office/drawing/2014/main" id="{0A5A2F65-CB8E-B70D-9405-C85B2A827C0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98513" y="3394324"/>
            <a:ext cx="570650" cy="296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Sicherheitsproblem in Sun Solaris - com! professional">
            <a:extLst>
              <a:ext uri="{FF2B5EF4-FFF2-40B4-BE49-F238E27FC236}">
                <a16:creationId xmlns:a16="http://schemas.microsoft.com/office/drawing/2014/main" id="{5D85B953-A186-9C88-C295-D7235DC3CF21}"/>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638755" y="2463930"/>
            <a:ext cx="527645" cy="330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Linux – Wikipedia">
            <a:extLst>
              <a:ext uri="{FF2B5EF4-FFF2-40B4-BE49-F238E27FC236}">
                <a16:creationId xmlns:a16="http://schemas.microsoft.com/office/drawing/2014/main" id="{FC10BBF7-28B5-6298-106F-3DFA1F9CF32D}"/>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3901686" y="2350979"/>
            <a:ext cx="464537" cy="5474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cdn.windowsreport.com/wp-content/uploads/2018/03/Windows-Server-2019-1-e1521805916150.png">
            <a:extLst>
              <a:ext uri="{FF2B5EF4-FFF2-40B4-BE49-F238E27FC236}">
                <a16:creationId xmlns:a16="http://schemas.microsoft.com/office/drawing/2014/main" id="{EF07B2A6-BCC0-6CBD-089B-CCD8C3F35762}"/>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352" t="20662" r="60417" b="20990"/>
          <a:stretch/>
        </p:blipFill>
        <p:spPr bwMode="auto">
          <a:xfrm>
            <a:off x="3187790" y="2399841"/>
            <a:ext cx="464537" cy="406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P-UX Alternatives and Similar Software - AlternativeTo.net">
            <a:extLst>
              <a:ext uri="{FF2B5EF4-FFF2-40B4-BE49-F238E27FC236}">
                <a16:creationId xmlns:a16="http://schemas.microsoft.com/office/drawing/2014/main" id="{1E15B5FD-7500-6C02-C3F7-02F381553F42}"/>
              </a:ext>
            </a:extLst>
          </p:cNvPr>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777778" y="2379963"/>
            <a:ext cx="724205" cy="4462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upload.wikimedia.org/wikipedia/commons/thumb/3/37/IBM_AIX_logo_%28pre_2021%29.svg/150px-IBM_AIX_logo_%28pre_2021%29.svg.png">
            <a:extLst>
              <a:ext uri="{FF2B5EF4-FFF2-40B4-BE49-F238E27FC236}">
                <a16:creationId xmlns:a16="http://schemas.microsoft.com/office/drawing/2014/main" id="{E77F10BF-54B5-637E-57CC-297B6740360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23527" y="2380376"/>
            <a:ext cx="425935" cy="4259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F636C16A-C2AE-D860-B6EC-4DDB67235AB0}"/>
              </a:ext>
            </a:extLst>
          </p:cNvPr>
          <p:cNvSpPr txBox="1"/>
          <p:nvPr/>
        </p:nvSpPr>
        <p:spPr>
          <a:xfrm>
            <a:off x="2422190" y="4286446"/>
            <a:ext cx="362600" cy="400110"/>
          </a:xfrm>
          <a:prstGeom prst="rect">
            <a:avLst/>
          </a:prstGeom>
          <a:noFill/>
        </p:spPr>
        <p:txBody>
          <a:bodyPr wrap="none" rtlCol="0">
            <a:spAutoFit/>
          </a:bodyPr>
          <a:lstStyle/>
          <a:p>
            <a:r>
              <a:rPr lang="de-DE" sz="1000" b="1" dirty="0">
                <a:solidFill>
                  <a:srgbClr val="0070C0"/>
                </a:solidFill>
              </a:rPr>
              <a:t>VE</a:t>
            </a:r>
          </a:p>
          <a:p>
            <a:r>
              <a:rPr lang="de-DE" sz="1000" b="1" dirty="0">
                <a:solidFill>
                  <a:srgbClr val="0070C0"/>
                </a:solidFill>
              </a:rPr>
              <a:t>PA</a:t>
            </a:r>
          </a:p>
        </p:txBody>
      </p:sp>
      <p:sp>
        <p:nvSpPr>
          <p:cNvPr id="8" name="Textfeld 7">
            <a:extLst>
              <a:ext uri="{FF2B5EF4-FFF2-40B4-BE49-F238E27FC236}">
                <a16:creationId xmlns:a16="http://schemas.microsoft.com/office/drawing/2014/main" id="{D9BD2573-6691-919C-1594-D326F585EB01}"/>
              </a:ext>
            </a:extLst>
          </p:cNvPr>
          <p:cNvSpPr txBox="1"/>
          <p:nvPr/>
        </p:nvSpPr>
        <p:spPr>
          <a:xfrm>
            <a:off x="6594940" y="4468425"/>
            <a:ext cx="1348446" cy="307777"/>
          </a:xfrm>
          <a:prstGeom prst="rect">
            <a:avLst/>
          </a:prstGeom>
          <a:noFill/>
        </p:spPr>
        <p:txBody>
          <a:bodyPr wrap="none" rtlCol="0">
            <a:spAutoFit/>
          </a:bodyPr>
          <a:lstStyle/>
          <a:p>
            <a:r>
              <a:rPr lang="de-DE" dirty="0">
                <a:hlinkClick r:id="rId15"/>
              </a:rPr>
              <a:t>Support Matrix</a:t>
            </a:r>
            <a:endParaRPr lang="de-DE" dirty="0"/>
          </a:p>
        </p:txBody>
      </p:sp>
      <p:pic>
        <p:nvPicPr>
          <p:cNvPr id="1026" name="Picture 2">
            <a:extLst>
              <a:ext uri="{FF2B5EF4-FFF2-40B4-BE49-F238E27FC236}">
                <a16:creationId xmlns:a16="http://schemas.microsoft.com/office/drawing/2014/main" id="{876639EE-88C8-7D8C-1A1B-E5D2B2F9EC2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5765" y="4063476"/>
            <a:ext cx="1349970" cy="712726"/>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683" descr="TextBox 157">
            <a:extLst>
              <a:ext uri="{FF2B5EF4-FFF2-40B4-BE49-F238E27FC236}">
                <a16:creationId xmlns:a16="http://schemas.microsoft.com/office/drawing/2014/main" id="{6454602D-2EC9-8744-93C1-ECAD53255B9F}"/>
              </a:ext>
            </a:extLst>
          </p:cNvPr>
          <p:cNvSpPr/>
          <p:nvPr/>
        </p:nvSpPr>
        <p:spPr>
          <a:xfrm>
            <a:off x="566830" y="4825371"/>
            <a:ext cx="797652" cy="2623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lgn="ctr">
              <a:lnSpc>
                <a:spcPct val="85000"/>
              </a:lnSpc>
              <a:defRPr sz="1300">
                <a:solidFill>
                  <a:srgbClr val="4A6776"/>
                </a:solidFill>
              </a:defRPr>
            </a:lvl1pPr>
          </a:lstStyle>
          <a:p>
            <a:r>
              <a:rPr lang="de-DE" b="1" dirty="0">
                <a:solidFill>
                  <a:schemeClr val="tx1">
                    <a:lumMod val="85000"/>
                    <a:lumOff val="15000"/>
                  </a:schemeClr>
                </a:solidFill>
              </a:rPr>
              <a:t>GUI / CLI</a:t>
            </a:r>
            <a:endParaRPr b="1" dirty="0">
              <a:solidFill>
                <a:schemeClr val="tx1">
                  <a:lumMod val="85000"/>
                  <a:lumOff val="15000"/>
                </a:schemeClr>
              </a:solidFill>
            </a:endParaRPr>
          </a:p>
        </p:txBody>
      </p:sp>
      <p:cxnSp>
        <p:nvCxnSpPr>
          <p:cNvPr id="14" name="Gerader Verbinder 13">
            <a:extLst>
              <a:ext uri="{FF2B5EF4-FFF2-40B4-BE49-F238E27FC236}">
                <a16:creationId xmlns:a16="http://schemas.microsoft.com/office/drawing/2014/main" id="{967BCD3F-1F97-0413-2F4B-1245AB25E439}"/>
              </a:ext>
            </a:extLst>
          </p:cNvPr>
          <p:cNvCxnSpPr>
            <a:cxnSpLocks/>
          </p:cNvCxnSpPr>
          <p:nvPr/>
        </p:nvCxnSpPr>
        <p:spPr>
          <a:xfrm flipH="1">
            <a:off x="906236" y="3154629"/>
            <a:ext cx="222136" cy="94215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64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Aufbau der Achitektur</a:t>
            </a:r>
            <a:endParaRPr dirty="0">
              <a:highlight>
                <a:schemeClr val="accent1"/>
              </a:highlight>
            </a:endParaRPr>
          </a:p>
        </p:txBody>
      </p:sp>
      <p:sp>
        <p:nvSpPr>
          <p:cNvPr id="125" name="Google Shape;125;p17"/>
          <p:cNvSpPr txBox="1">
            <a:spLocks noGrp="1"/>
          </p:cNvSpPr>
          <p:nvPr>
            <p:ph type="body" idx="1"/>
          </p:nvPr>
        </p:nvSpPr>
        <p:spPr>
          <a:xfrm>
            <a:off x="181141" y="1717005"/>
            <a:ext cx="8636436" cy="2283975"/>
          </a:xfrm>
          <a:prstGeom prst="rect">
            <a:avLst/>
          </a:prstGeom>
        </p:spPr>
        <p:txBody>
          <a:bodyPr spcFirstLastPara="1" wrap="square" lIns="91425" tIns="91425" rIns="91425" bIns="91425" anchor="t" anchorCtr="0">
            <a:noAutofit/>
          </a:bodyPr>
          <a:lstStyle/>
          <a:p>
            <a:pPr marL="742950" lvl="1" indent="-285750">
              <a:buFont typeface="Arial" panose="020B0604020202020204" pitchFamily="34" charset="0"/>
              <a:buChar char="•"/>
            </a:pPr>
            <a:r>
              <a:rPr lang="de-DE" sz="1600" dirty="0"/>
              <a:t>Zunächst wird der </a:t>
            </a:r>
            <a:r>
              <a:rPr lang="de-DE" sz="1600" dirty="0" err="1"/>
              <a:t>Cell</a:t>
            </a:r>
            <a:r>
              <a:rPr lang="de-DE" sz="1600" dirty="0"/>
              <a:t> Manger (Windows oder Linux) installiert.</a:t>
            </a:r>
          </a:p>
          <a:p>
            <a:pPr marL="742950" lvl="1" indent="-285750">
              <a:buFont typeface="Arial" panose="020B0604020202020204" pitchFamily="34" charset="0"/>
              <a:buChar char="•"/>
            </a:pPr>
            <a:r>
              <a:rPr lang="de-DE" sz="1600" dirty="0"/>
              <a:t>Wenn nötig, ein zusätzlicher Installationsserver.</a:t>
            </a:r>
          </a:p>
          <a:p>
            <a:pPr marL="742950" lvl="1" indent="-285750">
              <a:buFont typeface="Arial" panose="020B0604020202020204" pitchFamily="34" charset="0"/>
              <a:buChar char="•"/>
            </a:pPr>
            <a:r>
              <a:rPr lang="de-DE" sz="1600" dirty="0"/>
              <a:t>Dann kann man die Clientsysteme (die Agenten) remote installieren.</a:t>
            </a:r>
          </a:p>
          <a:p>
            <a:pPr marL="742950" lvl="1" indent="-285750">
              <a:buFont typeface="Arial" panose="020B0604020202020204" pitchFamily="34" charset="0"/>
              <a:buChar char="•"/>
            </a:pPr>
            <a:r>
              <a:rPr lang="de-DE" sz="1600" dirty="0"/>
              <a:t>Alternativ kann man die Clients auch lokal installieren und dann einbinden.</a:t>
            </a:r>
          </a:p>
          <a:p>
            <a:pPr marL="742950" lvl="1" indent="-285750">
              <a:buFont typeface="Arial" panose="020B0604020202020204" pitchFamily="34" charset="0"/>
              <a:buChar char="•"/>
            </a:pPr>
            <a:r>
              <a:rPr lang="de-DE" sz="1600" dirty="0"/>
              <a:t>Danach werden die Ziele für die Datensicherung konfiguriert.</a:t>
            </a:r>
          </a:p>
          <a:p>
            <a:pPr marL="742950" lvl="1" indent="-285750">
              <a:buFont typeface="Arial" panose="020B0604020202020204" pitchFamily="34" charset="0"/>
              <a:buChar char="•"/>
            </a:pPr>
            <a:r>
              <a:rPr lang="de-DE" sz="1600" dirty="0"/>
              <a:t>Jetzt kann man definieren, was man wann und wohin sichern möchte und wie lange die Daten aufbewahrt werden sollen.</a:t>
            </a:r>
          </a:p>
          <a:p>
            <a:pPr marL="742950" lvl="1" indent="-285750">
              <a:buFont typeface="Arial" panose="020B0604020202020204" pitchFamily="34" charset="0"/>
              <a:buChar char="•"/>
            </a:pPr>
            <a:r>
              <a:rPr lang="de-DE" sz="1600" dirty="0"/>
              <a:t>Zusätzlich kann man Reporting und Auditing konfigurieren.</a:t>
            </a:r>
          </a:p>
          <a:p>
            <a:pPr marL="742950" lvl="1" indent="-285750">
              <a:buFont typeface="Arial" panose="020B0604020202020204" pitchFamily="34" charset="0"/>
              <a:buChar char="•"/>
            </a:pPr>
            <a:endParaRPr lang="de-DE" sz="1600" dirty="0"/>
          </a:p>
          <a:p>
            <a:pPr marL="742950" lvl="1" indent="-285750">
              <a:buFont typeface="Arial" panose="020B0604020202020204" pitchFamily="34" charset="0"/>
              <a:buChar char="•"/>
            </a:pPr>
            <a:endParaRPr lang="de-DE" sz="1600" dirty="0"/>
          </a:p>
          <a:p>
            <a:pPr marL="742950" lvl="1" indent="-285750">
              <a:buFont typeface="Arial" panose="020B0604020202020204" pitchFamily="34" charset="0"/>
              <a:buChar char="•"/>
            </a:pPr>
            <a:endParaRPr lang="de-DE" sz="14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278100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Cell Manager</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Die zentrale Steuerinstanz</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2</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22606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Cell Manger</a:t>
            </a:r>
            <a:endParaRPr dirty="0">
              <a:highlight>
                <a:schemeClr val="accent1"/>
              </a:highlight>
            </a:endParaRPr>
          </a:p>
        </p:txBody>
      </p:sp>
      <p:sp>
        <p:nvSpPr>
          <p:cNvPr id="125" name="Google Shape;125;p17"/>
          <p:cNvSpPr txBox="1">
            <a:spLocks noGrp="1"/>
          </p:cNvSpPr>
          <p:nvPr>
            <p:ph type="body" idx="1"/>
          </p:nvPr>
        </p:nvSpPr>
        <p:spPr>
          <a:xfrm>
            <a:off x="1476556" y="1608356"/>
            <a:ext cx="5195008" cy="2283975"/>
          </a:xfrm>
          <a:prstGeom prst="rect">
            <a:avLst/>
          </a:prstGeom>
        </p:spPr>
        <p:txBody>
          <a:bodyPr spcFirstLastPara="1" wrap="square" lIns="91425" tIns="91425" rIns="91425" bIns="91425" anchor="t" anchorCtr="0">
            <a:noAutofit/>
          </a:bodyPr>
          <a:lstStyle/>
          <a:p>
            <a:pPr marL="342900" indent="-342900"/>
            <a:r>
              <a:rPr lang="de-DE" sz="1800" dirty="0"/>
              <a:t>Zentrale Instanz zur Verwaltung von</a:t>
            </a:r>
            <a:br>
              <a:rPr lang="de-DE" sz="1800" dirty="0"/>
            </a:br>
            <a:endParaRPr lang="de-DE" sz="1800" dirty="0"/>
          </a:p>
          <a:p>
            <a:pPr marL="800100" lvl="1" indent="-342900"/>
            <a:r>
              <a:rPr lang="de-DE" sz="1400" dirty="0"/>
              <a:t>Benutzerrechten</a:t>
            </a:r>
          </a:p>
          <a:p>
            <a:pPr marL="800100" lvl="1" indent="-342900"/>
            <a:r>
              <a:rPr lang="de-DE" sz="1400" dirty="0"/>
              <a:t>Backupaufträgen</a:t>
            </a:r>
          </a:p>
          <a:p>
            <a:pPr marL="800100" lvl="1" indent="-342900"/>
            <a:r>
              <a:rPr lang="de-DE" sz="1400" dirty="0"/>
              <a:t>Kopieraufträgen</a:t>
            </a:r>
          </a:p>
          <a:p>
            <a:pPr marL="800100" lvl="1" indent="-342900"/>
            <a:r>
              <a:rPr lang="de-DE" sz="1400" dirty="0"/>
              <a:t>Zeitplanung (Schedule)</a:t>
            </a:r>
          </a:p>
          <a:p>
            <a:pPr marL="800100" lvl="1" indent="-342900"/>
            <a:r>
              <a:rPr lang="de-DE" sz="1400" dirty="0"/>
              <a:t>Medien und Metadaten der Backups</a:t>
            </a:r>
          </a:p>
          <a:p>
            <a:pPr marL="800100" lvl="1" indent="-342900"/>
            <a:r>
              <a:rPr lang="de-DE" sz="1400" dirty="0"/>
              <a:t>Konfigurationsdaten, z.B. für Datenbankintegrationen</a:t>
            </a:r>
          </a:p>
          <a:p>
            <a:pPr marL="800100" lvl="1" indent="-342900"/>
            <a:r>
              <a:rPr lang="de-DE" sz="1400" dirty="0"/>
              <a:t>Clients und deren Zertifikate</a:t>
            </a:r>
          </a:p>
          <a:p>
            <a:pPr marL="800100" lvl="1" indent="-342900"/>
            <a:r>
              <a:rPr lang="de-DE" sz="1400" dirty="0"/>
              <a:t>Auditing</a:t>
            </a:r>
          </a:p>
          <a:p>
            <a:pPr marL="800100" lvl="1" indent="-342900"/>
            <a:endParaRPr lang="de-DE" sz="14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Tree>
    <p:extLst>
      <p:ext uri="{BB962C8B-B14F-4D97-AF65-F5344CB8AC3E}">
        <p14:creationId xmlns:p14="http://schemas.microsoft.com/office/powerpoint/2010/main" val="378300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4993046"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Cell Manger</a:t>
            </a:r>
            <a:endParaRPr dirty="0">
              <a:highlight>
                <a:schemeClr val="accent1"/>
              </a:highlight>
            </a:endParaRPr>
          </a:p>
        </p:txBody>
      </p:sp>
      <p:sp>
        <p:nvSpPr>
          <p:cNvPr id="125" name="Google Shape;125;p17"/>
          <p:cNvSpPr txBox="1">
            <a:spLocks noGrp="1"/>
          </p:cNvSpPr>
          <p:nvPr>
            <p:ph type="body" idx="1"/>
          </p:nvPr>
        </p:nvSpPr>
        <p:spPr>
          <a:xfrm>
            <a:off x="797900" y="1331712"/>
            <a:ext cx="8346100" cy="2283975"/>
          </a:xfrm>
          <a:prstGeom prst="rect">
            <a:avLst/>
          </a:prstGeom>
        </p:spPr>
        <p:txBody>
          <a:bodyPr spcFirstLastPara="1" wrap="square" lIns="91425" tIns="91425" rIns="91425" bIns="91425" anchor="t" anchorCtr="0">
            <a:noAutofit/>
          </a:bodyPr>
          <a:lstStyle/>
          <a:p>
            <a:pPr marL="342900" indent="-342900"/>
            <a:r>
              <a:rPr lang="de-DE" sz="1800" dirty="0"/>
              <a:t>Komponenten</a:t>
            </a:r>
            <a:br>
              <a:rPr lang="de-DE" sz="1800" dirty="0"/>
            </a:br>
            <a:endParaRPr lang="de-DE" sz="1800" dirty="0"/>
          </a:p>
          <a:p>
            <a:pPr marL="800100" lvl="1" indent="-342900"/>
            <a:r>
              <a:rPr lang="de-DE" sz="1400" dirty="0"/>
              <a:t>Die IDB (Internal Database) besteht u. A. aus:</a:t>
            </a:r>
          </a:p>
          <a:p>
            <a:pPr marL="1257300" lvl="2" indent="-342900"/>
            <a:r>
              <a:rPr lang="de-DE" sz="1400" dirty="0"/>
              <a:t>Relationale Datenbank, z.B.  zur Verwaltung der gesicherten Objekte und Medien</a:t>
            </a:r>
          </a:p>
          <a:p>
            <a:pPr marL="1257300" lvl="2" indent="-342900"/>
            <a:r>
              <a:rPr lang="de-DE" sz="1400" dirty="0"/>
              <a:t>DCBF-Dateien (Detail Catalog Binary Files) zur Verwaltung von Dateinamen und Versionen</a:t>
            </a:r>
          </a:p>
          <a:p>
            <a:pPr marL="800100" lvl="1" indent="-342900"/>
            <a:r>
              <a:rPr lang="en-US" sz="1400" dirty="0"/>
              <a:t>KMS (Key Management Service), </a:t>
            </a:r>
            <a:r>
              <a:rPr lang="de-DE" sz="1400" dirty="0"/>
              <a:t>Verwaltung</a:t>
            </a:r>
            <a:r>
              <a:rPr lang="en-US" sz="1400" dirty="0"/>
              <a:t> der Keys (</a:t>
            </a:r>
            <a:r>
              <a:rPr lang="de-DE" sz="1400" dirty="0"/>
              <a:t>zur Verschlüsselung </a:t>
            </a:r>
            <a:r>
              <a:rPr lang="en-US" sz="1400" dirty="0"/>
              <a:t>der Backups)</a:t>
            </a:r>
            <a:endParaRPr lang="de-DE" sz="1400" dirty="0"/>
          </a:p>
          <a:p>
            <a:pPr marL="800100" lvl="1" indent="-342900"/>
            <a:r>
              <a:rPr lang="de-DE" sz="1400" dirty="0"/>
              <a:t>AS (Applikation Server) für Java Applikationen und Web Services</a:t>
            </a:r>
          </a:p>
          <a:p>
            <a:pPr marL="800100" lvl="1" indent="-342900"/>
            <a:r>
              <a:rPr lang="de-DE" sz="1400" dirty="0"/>
              <a:t>MMD (Media Management </a:t>
            </a:r>
            <a:r>
              <a:rPr lang="de-DE" sz="1400" dirty="0" err="1"/>
              <a:t>Daemon</a:t>
            </a:r>
            <a:r>
              <a:rPr lang="de-DE" sz="1400" dirty="0"/>
              <a:t>) zur Medienverwaltung</a:t>
            </a:r>
          </a:p>
          <a:p>
            <a:pPr marL="800100" lvl="1" indent="-342900"/>
            <a:r>
              <a:rPr lang="de-DE" sz="1400" dirty="0"/>
              <a:t>CRS (</a:t>
            </a:r>
            <a:r>
              <a:rPr lang="de-DE" sz="1400" dirty="0" err="1"/>
              <a:t>Cell</a:t>
            </a:r>
            <a:r>
              <a:rPr lang="de-DE" sz="1400" dirty="0"/>
              <a:t> Request Service), Kommunikationszentrale, Authentifizierung, Lizensierung</a:t>
            </a:r>
          </a:p>
          <a:p>
            <a:pPr marL="800100" lvl="1" indent="-342900"/>
            <a:r>
              <a:rPr lang="de-DE" sz="1400" dirty="0"/>
              <a:t>Session Manager Prozesse, z.B. BSM, RSM, CSM, MSM und DBSM</a:t>
            </a:r>
          </a:p>
          <a:p>
            <a:pPr marL="800100" lvl="1" indent="-342900"/>
            <a:r>
              <a:rPr lang="de-DE" sz="1400" dirty="0"/>
              <a:t>Installation Server, Remote Installation und Upgrade von Clients </a:t>
            </a:r>
          </a:p>
          <a:p>
            <a:pPr marL="342900" indent="-342900"/>
            <a:r>
              <a:rPr lang="de-DE" sz="1400" dirty="0"/>
              <a:t>Technische Realisierung (Stand Version 23.4)</a:t>
            </a:r>
            <a:br>
              <a:rPr lang="de-DE" sz="1400" dirty="0"/>
            </a:br>
            <a:endParaRPr lang="de-DE" sz="1400" dirty="0"/>
          </a:p>
          <a:p>
            <a:pPr marL="800100" lvl="1" indent="-342900"/>
            <a:r>
              <a:rPr lang="de-DE" sz="1200" dirty="0"/>
              <a:t>PostgreSQL 11.5</a:t>
            </a:r>
          </a:p>
          <a:p>
            <a:pPr marL="800100" lvl="1" indent="-342900"/>
            <a:r>
              <a:rPr lang="de-DE" sz="1200" dirty="0" err="1"/>
              <a:t>WildFly</a:t>
            </a:r>
            <a:r>
              <a:rPr lang="de-DE" sz="1200" dirty="0"/>
              <a:t> 26</a:t>
            </a:r>
          </a:p>
          <a:p>
            <a:pPr marL="800100" lvl="1" indent="-342900"/>
            <a:r>
              <a:rPr lang="de-DE" sz="1200" dirty="0" err="1"/>
              <a:t>Keycloack</a:t>
            </a:r>
            <a:r>
              <a:rPr lang="de-DE" sz="1200" dirty="0"/>
              <a:t> 22.0.1</a:t>
            </a:r>
          </a:p>
          <a:p>
            <a:pPr marL="457200" lvl="1" indent="0">
              <a:buNone/>
            </a:pPr>
            <a:endParaRPr lang="de-DE" sz="1400"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Tree>
    <p:extLst>
      <p:ext uri="{BB962C8B-B14F-4D97-AF65-F5344CB8AC3E}">
        <p14:creationId xmlns:p14="http://schemas.microsoft.com/office/powerpoint/2010/main" val="4076539783"/>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3484</Words>
  <Application>Microsoft Office PowerPoint</Application>
  <PresentationFormat>Bildschirmpräsentation (16:9)</PresentationFormat>
  <Paragraphs>376</Paragraphs>
  <Slides>45</Slides>
  <Notes>45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Lora</vt:lpstr>
      <vt:lpstr>Courier New</vt:lpstr>
      <vt:lpstr>Calibri</vt:lpstr>
      <vt:lpstr>Wingdings</vt:lpstr>
      <vt:lpstr>Quattrocento Sans</vt:lpstr>
      <vt:lpstr>Arial</vt:lpstr>
      <vt:lpstr>Symbol</vt:lpstr>
      <vt:lpstr>Viola template</vt:lpstr>
      <vt:lpstr>Data Protector Individualschulung   </vt:lpstr>
      <vt:lpstr>Hallo!</vt:lpstr>
      <vt:lpstr>Worum geht es heute?</vt:lpstr>
      <vt:lpstr>Architektur</vt:lpstr>
      <vt:lpstr>Achitektur (Auszug)</vt:lpstr>
      <vt:lpstr>Aufbau der Achitektur</vt:lpstr>
      <vt:lpstr>Cell Manager</vt:lpstr>
      <vt:lpstr>Cell Manger</vt:lpstr>
      <vt:lpstr>Cell Manger</vt:lpstr>
      <vt:lpstr>Backup der Cell Manager Datenbank</vt:lpstr>
      <vt:lpstr>Datenquellen</vt:lpstr>
      <vt:lpstr>VBDA – Volume Backup Disk Agent</vt:lpstr>
      <vt:lpstr>Datenbankintegrationen</vt:lpstr>
      <vt:lpstr>Spezielle Integrationen</vt:lpstr>
      <vt:lpstr>Virtual Environment Protection Agent</vt:lpstr>
      <vt:lpstr>Virtual Environment Protection Agent</vt:lpstr>
      <vt:lpstr>NDMP-Integration </vt:lpstr>
      <vt:lpstr>Disaster Recovery </vt:lpstr>
      <vt:lpstr>Datenziele</vt:lpstr>
      <vt:lpstr>DP-Datenformat</vt:lpstr>
      <vt:lpstr>Bandlaufwerke </vt:lpstr>
      <vt:lpstr>Barcodes</vt:lpstr>
      <vt:lpstr>Protection</vt:lpstr>
      <vt:lpstr>Medien Pools</vt:lpstr>
      <vt:lpstr>Backup in Dateien</vt:lpstr>
      <vt:lpstr>HPE StoreOnce - Übersicht</vt:lpstr>
      <vt:lpstr>HPE StoreOnce – Einbindung in DP </vt:lpstr>
      <vt:lpstr>HPE StoreOnce – Einbindung in DP</vt:lpstr>
      <vt:lpstr>HPE StoreOnce - Aufräumarbeiten</vt:lpstr>
      <vt:lpstr>HPE StoreOnce - Aufräumarbeiten</vt:lpstr>
      <vt:lpstr>HPE StoreOnce - Immutability</vt:lpstr>
      <vt:lpstr>HPE StoreOnce - Immutability</vt:lpstr>
      <vt:lpstr>HPE StoreOnce - Immutability</vt:lpstr>
      <vt:lpstr>HPE StoreOnce - Immutability</vt:lpstr>
      <vt:lpstr>Kopieren von Daten</vt:lpstr>
      <vt:lpstr>Kopieren von Daten – Praktische Umsetzung</vt:lpstr>
      <vt:lpstr>Umsetzung in DP</vt:lpstr>
      <vt:lpstr>Kommunikation</vt:lpstr>
      <vt:lpstr>Kommunikation innerhalb von DP</vt:lpstr>
      <vt:lpstr>Kommunikation innerhalb von DP</vt:lpstr>
      <vt:lpstr>Kommunikation innerhalb von DP</vt:lpstr>
      <vt:lpstr>Kommunikation innerhalb von DP</vt:lpstr>
      <vt:lpstr>SAN-Kommunikation | Gut zu Wissen</vt:lpstr>
      <vt:lpstr>Szenarien aus der Sicht des Admins </vt:lpstr>
      <vt:lpstr>Danke!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Protector Individualschulung</dc:title>
  <dc:creator>michael@funkesystems.onmicrosoft.com</dc:creator>
  <cp:lastModifiedBy>Michael Funke</cp:lastModifiedBy>
  <cp:revision>1</cp:revision>
  <dcterms:modified xsi:type="dcterms:W3CDTF">2024-03-14T09:51:33Z</dcterms:modified>
</cp:coreProperties>
</file>